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9" r:id="rId2"/>
  </p:sldMasterIdLst>
  <p:notesMasterIdLst>
    <p:notesMasterId r:id="rId16"/>
  </p:notesMasterIdLst>
  <p:sldIdLst>
    <p:sldId id="258" r:id="rId3"/>
    <p:sldId id="261" r:id="rId4"/>
    <p:sldId id="263" r:id="rId5"/>
    <p:sldId id="264" r:id="rId6"/>
    <p:sldId id="265" r:id="rId7"/>
    <p:sldId id="266" r:id="rId8"/>
    <p:sldId id="268" r:id="rId9"/>
    <p:sldId id="269" r:id="rId10"/>
    <p:sldId id="270" r:id="rId11"/>
    <p:sldId id="271" r:id="rId12"/>
    <p:sldId id="272" r:id="rId13"/>
    <p:sldId id="273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BFBFBF"/>
    <a:srgbClr val="3857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7226" autoAdjust="0"/>
  </p:normalViewPr>
  <p:slideViewPr>
    <p:cSldViewPr snapToGrid="0">
      <p:cViewPr varScale="1">
        <p:scale>
          <a:sx n="60" d="100"/>
          <a:sy n="60" d="100"/>
        </p:scale>
        <p:origin x="105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749A245-C68E-423C-BB7C-B7478A3DE348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A5B68D0D-758A-41D9-8856-A8A595EEFC1E}">
      <dgm:prSet/>
      <dgm:spPr/>
      <dgm:t>
        <a:bodyPr/>
        <a:lstStyle/>
        <a:p>
          <a:pPr rtl="0"/>
          <a:r>
            <a:rPr lang="en-US" dirty="0" smtClean="0"/>
            <a:t>Reliability</a:t>
          </a:r>
          <a:endParaRPr lang="en-US" dirty="0"/>
        </a:p>
      </dgm:t>
    </dgm:pt>
    <dgm:pt modelId="{683A259E-7AC6-4274-8A9B-825AC562C601}" type="parTrans" cxnId="{5CCCA374-F84C-4FFD-983A-65E743444DD7}">
      <dgm:prSet/>
      <dgm:spPr/>
      <dgm:t>
        <a:bodyPr/>
        <a:lstStyle/>
        <a:p>
          <a:endParaRPr lang="en-US"/>
        </a:p>
      </dgm:t>
    </dgm:pt>
    <dgm:pt modelId="{7CD0B372-A5D0-4444-B21B-8E92A54AB8FB}" type="sibTrans" cxnId="{5CCCA374-F84C-4FFD-983A-65E743444DD7}">
      <dgm:prSet/>
      <dgm:spPr/>
      <dgm:t>
        <a:bodyPr/>
        <a:lstStyle/>
        <a:p>
          <a:endParaRPr lang="en-US"/>
        </a:p>
      </dgm:t>
    </dgm:pt>
    <dgm:pt modelId="{AEF632D6-8559-4B0D-84B7-AFA1670939FA}">
      <dgm:prSet/>
      <dgm:spPr/>
      <dgm:t>
        <a:bodyPr/>
        <a:lstStyle/>
        <a:p>
          <a:pPr rtl="0"/>
          <a:r>
            <a:rPr lang="en-US" smtClean="0"/>
            <a:t>Security</a:t>
          </a:r>
          <a:endParaRPr lang="en-US"/>
        </a:p>
      </dgm:t>
    </dgm:pt>
    <dgm:pt modelId="{E4D76038-B3D9-4D9C-ACDD-E3D68074B0D3}" type="parTrans" cxnId="{143F8204-A9BF-4F22-BF38-85D4B1E960C8}">
      <dgm:prSet/>
      <dgm:spPr/>
      <dgm:t>
        <a:bodyPr/>
        <a:lstStyle/>
        <a:p>
          <a:endParaRPr lang="en-US"/>
        </a:p>
      </dgm:t>
    </dgm:pt>
    <dgm:pt modelId="{0483886B-DEB7-447A-9283-4F5A1BF4657C}" type="sibTrans" cxnId="{143F8204-A9BF-4F22-BF38-85D4B1E960C8}">
      <dgm:prSet/>
      <dgm:spPr/>
      <dgm:t>
        <a:bodyPr/>
        <a:lstStyle/>
        <a:p>
          <a:endParaRPr lang="en-US"/>
        </a:p>
      </dgm:t>
    </dgm:pt>
    <dgm:pt modelId="{E88BBCFE-1FC7-41EF-B918-3FF02FED729E}">
      <dgm:prSet/>
      <dgm:spPr/>
      <dgm:t>
        <a:bodyPr/>
        <a:lstStyle/>
        <a:p>
          <a:pPr rtl="0"/>
          <a:r>
            <a:rPr lang="en-US" smtClean="0"/>
            <a:t>Unorganized</a:t>
          </a:r>
          <a:endParaRPr lang="en-US"/>
        </a:p>
      </dgm:t>
    </dgm:pt>
    <dgm:pt modelId="{87BF45BA-4D5F-4CB4-98BF-ACEF687386F9}" type="parTrans" cxnId="{34A53360-B76B-4AF7-9FAF-D53335CAEF06}">
      <dgm:prSet/>
      <dgm:spPr/>
      <dgm:t>
        <a:bodyPr/>
        <a:lstStyle/>
        <a:p>
          <a:endParaRPr lang="en-US"/>
        </a:p>
      </dgm:t>
    </dgm:pt>
    <dgm:pt modelId="{5F3AD99F-1D09-40DE-987E-A1C92A02AE84}" type="sibTrans" cxnId="{34A53360-B76B-4AF7-9FAF-D53335CAEF06}">
      <dgm:prSet/>
      <dgm:spPr/>
      <dgm:t>
        <a:bodyPr/>
        <a:lstStyle/>
        <a:p>
          <a:endParaRPr lang="en-US"/>
        </a:p>
      </dgm:t>
    </dgm:pt>
    <dgm:pt modelId="{2C11D45F-3B90-4747-8B50-D2B181D5F4B2}" type="pres">
      <dgm:prSet presAssocID="{5749A245-C68E-423C-BB7C-B7478A3DE348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en-US"/>
        </a:p>
      </dgm:t>
    </dgm:pt>
    <dgm:pt modelId="{4BF88DFB-428B-4C82-836A-53EC75990915}" type="pres">
      <dgm:prSet presAssocID="{5749A245-C68E-423C-BB7C-B7478A3DE348}" presName="Name1" presStyleCnt="0"/>
      <dgm:spPr/>
    </dgm:pt>
    <dgm:pt modelId="{8B6D5C92-4880-4C8A-B6D7-C87A0FB5E9E4}" type="pres">
      <dgm:prSet presAssocID="{5749A245-C68E-423C-BB7C-B7478A3DE348}" presName="cycle" presStyleCnt="0"/>
      <dgm:spPr/>
    </dgm:pt>
    <dgm:pt modelId="{40E6FBFF-0D77-4AFA-AD87-2873F55AF375}" type="pres">
      <dgm:prSet presAssocID="{5749A245-C68E-423C-BB7C-B7478A3DE348}" presName="srcNode" presStyleLbl="node1" presStyleIdx="0" presStyleCnt="3"/>
      <dgm:spPr/>
    </dgm:pt>
    <dgm:pt modelId="{362AEF5F-0ABF-4753-BC05-EEC265C4971B}" type="pres">
      <dgm:prSet presAssocID="{5749A245-C68E-423C-BB7C-B7478A3DE348}" presName="conn" presStyleLbl="parChTrans1D2" presStyleIdx="0" presStyleCnt="1"/>
      <dgm:spPr/>
      <dgm:t>
        <a:bodyPr/>
        <a:lstStyle/>
        <a:p>
          <a:endParaRPr lang="en-US"/>
        </a:p>
      </dgm:t>
    </dgm:pt>
    <dgm:pt modelId="{54178F65-5842-4850-BC99-563A569A2CDA}" type="pres">
      <dgm:prSet presAssocID="{5749A245-C68E-423C-BB7C-B7478A3DE348}" presName="extraNode" presStyleLbl="node1" presStyleIdx="0" presStyleCnt="3"/>
      <dgm:spPr/>
    </dgm:pt>
    <dgm:pt modelId="{CC136E02-04A8-48B3-9719-1393EFBF4911}" type="pres">
      <dgm:prSet presAssocID="{5749A245-C68E-423C-BB7C-B7478A3DE348}" presName="dstNode" presStyleLbl="node1" presStyleIdx="0" presStyleCnt="3"/>
      <dgm:spPr/>
    </dgm:pt>
    <dgm:pt modelId="{068C41B9-6C0E-401C-82C1-21DA4777CBF6}" type="pres">
      <dgm:prSet presAssocID="{A5B68D0D-758A-41D9-8856-A8A595EEFC1E}" presName="text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9EDE2E8-B507-4839-AFA4-876015DBB7A0}" type="pres">
      <dgm:prSet presAssocID="{A5B68D0D-758A-41D9-8856-A8A595EEFC1E}" presName="accent_1" presStyleCnt="0"/>
      <dgm:spPr/>
    </dgm:pt>
    <dgm:pt modelId="{C5039F37-D420-4CE8-AC7B-825AA4EC80E9}" type="pres">
      <dgm:prSet presAssocID="{A5B68D0D-758A-41D9-8856-A8A595EEFC1E}" presName="accentRepeatNode" presStyleLbl="solidFgAcc1" presStyleIdx="0" presStyleCnt="3"/>
      <dgm:spPr/>
    </dgm:pt>
    <dgm:pt modelId="{DDFAD833-3DAA-4464-BBDB-489E0D31B30C}" type="pres">
      <dgm:prSet presAssocID="{AEF632D6-8559-4B0D-84B7-AFA1670939FA}" presName="text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7F2FC8-C721-4C8A-BAE1-ED3CE4D13A05}" type="pres">
      <dgm:prSet presAssocID="{AEF632D6-8559-4B0D-84B7-AFA1670939FA}" presName="accent_2" presStyleCnt="0"/>
      <dgm:spPr/>
    </dgm:pt>
    <dgm:pt modelId="{849B8D28-6743-4610-9D5B-DE4DD6FD7A33}" type="pres">
      <dgm:prSet presAssocID="{AEF632D6-8559-4B0D-84B7-AFA1670939FA}" presName="accentRepeatNode" presStyleLbl="solidFgAcc1" presStyleIdx="1" presStyleCnt="3"/>
      <dgm:spPr/>
    </dgm:pt>
    <dgm:pt modelId="{E83C11E8-56B5-4145-A983-880858E5B6D8}" type="pres">
      <dgm:prSet presAssocID="{E88BBCFE-1FC7-41EF-B918-3FF02FED729E}" presName="text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6DE32C-1932-4E46-8007-462F98B80FA1}" type="pres">
      <dgm:prSet presAssocID="{E88BBCFE-1FC7-41EF-B918-3FF02FED729E}" presName="accent_3" presStyleCnt="0"/>
      <dgm:spPr/>
    </dgm:pt>
    <dgm:pt modelId="{59D6E614-FBD9-4105-B0FB-E3334DD5C691}" type="pres">
      <dgm:prSet presAssocID="{E88BBCFE-1FC7-41EF-B918-3FF02FED729E}" presName="accentRepeatNode" presStyleLbl="solidFgAcc1" presStyleIdx="2" presStyleCnt="3"/>
      <dgm:spPr/>
    </dgm:pt>
  </dgm:ptLst>
  <dgm:cxnLst>
    <dgm:cxn modelId="{5C29B4A1-A5A9-4DE7-974E-D843D3432579}" type="presOf" srcId="{E88BBCFE-1FC7-41EF-B918-3FF02FED729E}" destId="{E83C11E8-56B5-4145-A983-880858E5B6D8}" srcOrd="0" destOrd="0" presId="urn:microsoft.com/office/officeart/2008/layout/VerticalCurvedList"/>
    <dgm:cxn modelId="{23258464-80AC-4F89-9C70-BA0D3AEEE809}" type="presOf" srcId="{5749A245-C68E-423C-BB7C-B7478A3DE348}" destId="{2C11D45F-3B90-4747-8B50-D2B181D5F4B2}" srcOrd="0" destOrd="0" presId="urn:microsoft.com/office/officeart/2008/layout/VerticalCurvedList"/>
    <dgm:cxn modelId="{143F8204-A9BF-4F22-BF38-85D4B1E960C8}" srcId="{5749A245-C68E-423C-BB7C-B7478A3DE348}" destId="{AEF632D6-8559-4B0D-84B7-AFA1670939FA}" srcOrd="1" destOrd="0" parTransId="{E4D76038-B3D9-4D9C-ACDD-E3D68074B0D3}" sibTransId="{0483886B-DEB7-447A-9283-4F5A1BF4657C}"/>
    <dgm:cxn modelId="{576EEBB0-5541-4092-AD4A-495AB67DC8AC}" type="presOf" srcId="{AEF632D6-8559-4B0D-84B7-AFA1670939FA}" destId="{DDFAD833-3DAA-4464-BBDB-489E0D31B30C}" srcOrd="0" destOrd="0" presId="urn:microsoft.com/office/officeart/2008/layout/VerticalCurvedList"/>
    <dgm:cxn modelId="{34A53360-B76B-4AF7-9FAF-D53335CAEF06}" srcId="{5749A245-C68E-423C-BB7C-B7478A3DE348}" destId="{E88BBCFE-1FC7-41EF-B918-3FF02FED729E}" srcOrd="2" destOrd="0" parTransId="{87BF45BA-4D5F-4CB4-98BF-ACEF687386F9}" sibTransId="{5F3AD99F-1D09-40DE-987E-A1C92A02AE84}"/>
    <dgm:cxn modelId="{411F2DFC-3EE6-4E52-8785-F8813E1561DA}" type="presOf" srcId="{7CD0B372-A5D0-4444-B21B-8E92A54AB8FB}" destId="{362AEF5F-0ABF-4753-BC05-EEC265C4971B}" srcOrd="0" destOrd="0" presId="urn:microsoft.com/office/officeart/2008/layout/VerticalCurvedList"/>
    <dgm:cxn modelId="{A2A86ADD-F871-490D-AB1F-6C492D028E1A}" type="presOf" srcId="{A5B68D0D-758A-41D9-8856-A8A595EEFC1E}" destId="{068C41B9-6C0E-401C-82C1-21DA4777CBF6}" srcOrd="0" destOrd="0" presId="urn:microsoft.com/office/officeart/2008/layout/VerticalCurvedList"/>
    <dgm:cxn modelId="{5CCCA374-F84C-4FFD-983A-65E743444DD7}" srcId="{5749A245-C68E-423C-BB7C-B7478A3DE348}" destId="{A5B68D0D-758A-41D9-8856-A8A595EEFC1E}" srcOrd="0" destOrd="0" parTransId="{683A259E-7AC6-4274-8A9B-825AC562C601}" sibTransId="{7CD0B372-A5D0-4444-B21B-8E92A54AB8FB}"/>
    <dgm:cxn modelId="{2AA09043-B9B9-445B-B479-D8F1D8E406AC}" type="presParOf" srcId="{2C11D45F-3B90-4747-8B50-D2B181D5F4B2}" destId="{4BF88DFB-428B-4C82-836A-53EC75990915}" srcOrd="0" destOrd="0" presId="urn:microsoft.com/office/officeart/2008/layout/VerticalCurvedList"/>
    <dgm:cxn modelId="{FC62464B-0663-4724-B1AA-3490F5807560}" type="presParOf" srcId="{4BF88DFB-428B-4C82-836A-53EC75990915}" destId="{8B6D5C92-4880-4C8A-B6D7-C87A0FB5E9E4}" srcOrd="0" destOrd="0" presId="urn:microsoft.com/office/officeart/2008/layout/VerticalCurvedList"/>
    <dgm:cxn modelId="{B82A5483-8C3B-467F-9BD7-4D1C3021040A}" type="presParOf" srcId="{8B6D5C92-4880-4C8A-B6D7-C87A0FB5E9E4}" destId="{40E6FBFF-0D77-4AFA-AD87-2873F55AF375}" srcOrd="0" destOrd="0" presId="urn:microsoft.com/office/officeart/2008/layout/VerticalCurvedList"/>
    <dgm:cxn modelId="{4E26612C-3612-41E7-B36B-BC3CDEC24403}" type="presParOf" srcId="{8B6D5C92-4880-4C8A-B6D7-C87A0FB5E9E4}" destId="{362AEF5F-0ABF-4753-BC05-EEC265C4971B}" srcOrd="1" destOrd="0" presId="urn:microsoft.com/office/officeart/2008/layout/VerticalCurvedList"/>
    <dgm:cxn modelId="{FD474659-9BDB-4293-A290-50497F57893C}" type="presParOf" srcId="{8B6D5C92-4880-4C8A-B6D7-C87A0FB5E9E4}" destId="{54178F65-5842-4850-BC99-563A569A2CDA}" srcOrd="2" destOrd="0" presId="urn:microsoft.com/office/officeart/2008/layout/VerticalCurvedList"/>
    <dgm:cxn modelId="{A6B5D512-4DCA-404D-B816-96DEB556F5DB}" type="presParOf" srcId="{8B6D5C92-4880-4C8A-B6D7-C87A0FB5E9E4}" destId="{CC136E02-04A8-48B3-9719-1393EFBF4911}" srcOrd="3" destOrd="0" presId="urn:microsoft.com/office/officeart/2008/layout/VerticalCurvedList"/>
    <dgm:cxn modelId="{506A0AEF-5BEF-47E7-B0E3-49DB1A7C6F81}" type="presParOf" srcId="{4BF88DFB-428B-4C82-836A-53EC75990915}" destId="{068C41B9-6C0E-401C-82C1-21DA4777CBF6}" srcOrd="1" destOrd="0" presId="urn:microsoft.com/office/officeart/2008/layout/VerticalCurvedList"/>
    <dgm:cxn modelId="{F9835733-690D-421B-B32A-695357545AD4}" type="presParOf" srcId="{4BF88DFB-428B-4C82-836A-53EC75990915}" destId="{A9EDE2E8-B507-4839-AFA4-876015DBB7A0}" srcOrd="2" destOrd="0" presId="urn:microsoft.com/office/officeart/2008/layout/VerticalCurvedList"/>
    <dgm:cxn modelId="{E05E1A01-8E7F-4B1D-B203-9161EFF05F4E}" type="presParOf" srcId="{A9EDE2E8-B507-4839-AFA4-876015DBB7A0}" destId="{C5039F37-D420-4CE8-AC7B-825AA4EC80E9}" srcOrd="0" destOrd="0" presId="urn:microsoft.com/office/officeart/2008/layout/VerticalCurvedList"/>
    <dgm:cxn modelId="{6084F80A-E0C2-420F-A7BF-4476C3AC4D0C}" type="presParOf" srcId="{4BF88DFB-428B-4C82-836A-53EC75990915}" destId="{DDFAD833-3DAA-4464-BBDB-489E0D31B30C}" srcOrd="3" destOrd="0" presId="urn:microsoft.com/office/officeart/2008/layout/VerticalCurvedList"/>
    <dgm:cxn modelId="{F25DCB8B-049A-4AB1-9F93-00483BB6D010}" type="presParOf" srcId="{4BF88DFB-428B-4C82-836A-53EC75990915}" destId="{057F2FC8-C721-4C8A-BAE1-ED3CE4D13A05}" srcOrd="4" destOrd="0" presId="urn:microsoft.com/office/officeart/2008/layout/VerticalCurvedList"/>
    <dgm:cxn modelId="{F82C7CA8-D00F-496A-B5AA-57A5847D0D60}" type="presParOf" srcId="{057F2FC8-C721-4C8A-BAE1-ED3CE4D13A05}" destId="{849B8D28-6743-4610-9D5B-DE4DD6FD7A33}" srcOrd="0" destOrd="0" presId="urn:microsoft.com/office/officeart/2008/layout/VerticalCurvedList"/>
    <dgm:cxn modelId="{3D3B9893-7C23-41B3-82FE-BBD1058583E2}" type="presParOf" srcId="{4BF88DFB-428B-4C82-836A-53EC75990915}" destId="{E83C11E8-56B5-4145-A983-880858E5B6D8}" srcOrd="5" destOrd="0" presId="urn:microsoft.com/office/officeart/2008/layout/VerticalCurvedList"/>
    <dgm:cxn modelId="{3E045800-8184-422A-98E3-CF4D32C67051}" type="presParOf" srcId="{4BF88DFB-428B-4C82-836A-53EC75990915}" destId="{656DE32C-1932-4E46-8007-462F98B80FA1}" srcOrd="6" destOrd="0" presId="urn:microsoft.com/office/officeart/2008/layout/VerticalCurvedList"/>
    <dgm:cxn modelId="{C2C0270C-AA66-424A-AE40-3922E04CC558}" type="presParOf" srcId="{656DE32C-1932-4E46-8007-462F98B80FA1}" destId="{59D6E614-FBD9-4105-B0FB-E3334DD5C691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5DCD62-77F1-4735-9648-E1F0C599760B}" type="doc">
      <dgm:prSet loTypeId="urn:microsoft.com/office/officeart/2005/8/layout/chevron2" loCatId="process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6F7FAC8-3C15-41DE-900D-267A05F13598}">
      <dgm:prSet/>
      <dgm:spPr/>
      <dgm:t>
        <a:bodyPr/>
        <a:lstStyle/>
        <a:p>
          <a:pPr rtl="0"/>
          <a:r>
            <a:rPr lang="en-US" dirty="0" smtClean="0"/>
            <a:t>To Improved Communication</a:t>
          </a:r>
          <a:endParaRPr lang="en-US" dirty="0"/>
        </a:p>
      </dgm:t>
    </dgm:pt>
    <dgm:pt modelId="{CAB64DF9-D067-4B09-B4EC-8BEA5C029A5A}" type="parTrans" cxnId="{9DA83B38-9BB5-4A96-AB2A-658C5B1A1B0A}">
      <dgm:prSet/>
      <dgm:spPr/>
      <dgm:t>
        <a:bodyPr/>
        <a:lstStyle/>
        <a:p>
          <a:endParaRPr lang="en-US"/>
        </a:p>
      </dgm:t>
    </dgm:pt>
    <dgm:pt modelId="{E953E319-17B9-41C9-9130-1C6983CC8B4C}" type="sibTrans" cxnId="{9DA83B38-9BB5-4A96-AB2A-658C5B1A1B0A}">
      <dgm:prSet/>
      <dgm:spPr/>
      <dgm:t>
        <a:bodyPr/>
        <a:lstStyle/>
        <a:p>
          <a:endParaRPr lang="en-US"/>
        </a:p>
      </dgm:t>
    </dgm:pt>
    <dgm:pt modelId="{C7AC241E-25AD-4A09-98C6-945A31E12358}">
      <dgm:prSet/>
      <dgm:spPr/>
      <dgm:t>
        <a:bodyPr/>
        <a:lstStyle/>
        <a:p>
          <a:pPr rtl="0"/>
          <a:r>
            <a:rPr lang="en-US" dirty="0" smtClean="0"/>
            <a:t>To Provide Better Credibility</a:t>
          </a:r>
          <a:endParaRPr lang="en-US" dirty="0"/>
        </a:p>
      </dgm:t>
    </dgm:pt>
    <dgm:pt modelId="{89B25787-0D25-4C96-B55F-16557F977DA0}" type="parTrans" cxnId="{6F2B364C-0B9C-436F-958B-305DFC673565}">
      <dgm:prSet/>
      <dgm:spPr/>
      <dgm:t>
        <a:bodyPr/>
        <a:lstStyle/>
        <a:p>
          <a:endParaRPr lang="en-US"/>
        </a:p>
      </dgm:t>
    </dgm:pt>
    <dgm:pt modelId="{3F8D39E8-C6E3-4FA6-B09E-433D7C3E7E23}" type="sibTrans" cxnId="{6F2B364C-0B9C-436F-958B-305DFC673565}">
      <dgm:prSet/>
      <dgm:spPr/>
      <dgm:t>
        <a:bodyPr/>
        <a:lstStyle/>
        <a:p>
          <a:endParaRPr lang="en-US"/>
        </a:p>
      </dgm:t>
    </dgm:pt>
    <dgm:pt modelId="{E4D29B79-1B98-4FFE-9DD4-CFF83A4986E5}">
      <dgm:prSet/>
      <dgm:spPr/>
      <dgm:t>
        <a:bodyPr/>
        <a:lstStyle/>
        <a:p>
          <a:pPr rtl="0"/>
          <a:r>
            <a:rPr lang="en-US" dirty="0" smtClean="0"/>
            <a:t>To Provide Secured and Reliable Platform</a:t>
          </a:r>
          <a:endParaRPr lang="en-US" dirty="0"/>
        </a:p>
      </dgm:t>
    </dgm:pt>
    <dgm:pt modelId="{A0BA9BE8-0787-439C-A584-445A84B84FF3}" type="parTrans" cxnId="{E8BBD408-A410-4CCC-8AB6-D954B9730963}">
      <dgm:prSet/>
      <dgm:spPr/>
      <dgm:t>
        <a:bodyPr/>
        <a:lstStyle/>
        <a:p>
          <a:endParaRPr lang="en-US"/>
        </a:p>
      </dgm:t>
    </dgm:pt>
    <dgm:pt modelId="{515621FC-5C65-4946-8E54-82472D9C4548}" type="sibTrans" cxnId="{E8BBD408-A410-4CCC-8AB6-D954B9730963}">
      <dgm:prSet/>
      <dgm:spPr/>
      <dgm:t>
        <a:bodyPr/>
        <a:lstStyle/>
        <a:p>
          <a:endParaRPr lang="en-US"/>
        </a:p>
      </dgm:t>
    </dgm:pt>
    <dgm:pt modelId="{D608D2AD-908B-4662-A505-8EBFC37C0448}">
      <dgm:prSet/>
      <dgm:spPr/>
      <dgm:t>
        <a:bodyPr/>
        <a:lstStyle/>
        <a:p>
          <a:r>
            <a:rPr lang="en-US" dirty="0" smtClean="0"/>
            <a:t>Email Communication</a:t>
          </a:r>
          <a:endParaRPr lang="en-US" dirty="0"/>
        </a:p>
      </dgm:t>
    </dgm:pt>
    <dgm:pt modelId="{D14EBA10-4942-490B-947C-B614DDAA8A94}" type="parTrans" cxnId="{35A3F8C8-8626-437C-BA6B-494748DDB3D9}">
      <dgm:prSet/>
      <dgm:spPr/>
      <dgm:t>
        <a:bodyPr/>
        <a:lstStyle/>
        <a:p>
          <a:endParaRPr lang="en-US"/>
        </a:p>
      </dgm:t>
    </dgm:pt>
    <dgm:pt modelId="{2190016A-F055-48DD-98F2-AC90AC93E5BB}" type="sibTrans" cxnId="{35A3F8C8-8626-437C-BA6B-494748DDB3D9}">
      <dgm:prSet/>
      <dgm:spPr/>
      <dgm:t>
        <a:bodyPr/>
        <a:lstStyle/>
        <a:p>
          <a:endParaRPr lang="en-US"/>
        </a:p>
      </dgm:t>
    </dgm:pt>
    <dgm:pt modelId="{AA31656C-EE73-46C5-B3EF-E247D120313A}">
      <dgm:prSet/>
      <dgm:spPr/>
      <dgm:t>
        <a:bodyPr/>
        <a:lstStyle/>
        <a:p>
          <a:r>
            <a:rPr lang="en-US" dirty="0" smtClean="0"/>
            <a:t>Store and Maintain Database</a:t>
          </a:r>
          <a:endParaRPr lang="en-US" dirty="0"/>
        </a:p>
      </dgm:t>
    </dgm:pt>
    <dgm:pt modelId="{E83CF956-3C5A-47F9-81CC-C15D4B5DC3A3}" type="parTrans" cxnId="{5EAEDD6F-A3D0-4733-A436-1E99268D6EBF}">
      <dgm:prSet/>
      <dgm:spPr/>
    </dgm:pt>
    <dgm:pt modelId="{AAAE3443-8BBA-40BF-BE4E-87A0B0FBC6DF}" type="sibTrans" cxnId="{5EAEDD6F-A3D0-4733-A436-1E99268D6EBF}">
      <dgm:prSet/>
      <dgm:spPr/>
    </dgm:pt>
    <dgm:pt modelId="{CAA8DA5B-68B4-447E-9991-EE64BDCA8C3C}">
      <dgm:prSet/>
      <dgm:spPr/>
      <dgm:t>
        <a:bodyPr/>
        <a:lstStyle/>
        <a:p>
          <a:r>
            <a:rPr lang="en-US" dirty="0" smtClean="0"/>
            <a:t>Required Verification </a:t>
          </a:r>
          <a:endParaRPr lang="en-US" dirty="0"/>
        </a:p>
      </dgm:t>
    </dgm:pt>
    <dgm:pt modelId="{32C04550-7AB1-4294-B9F9-816792019B3D}" type="parTrans" cxnId="{34CAFD4F-06B7-4DC0-9494-A280E030B659}">
      <dgm:prSet/>
      <dgm:spPr/>
    </dgm:pt>
    <dgm:pt modelId="{01F40A90-8579-4D4E-A7C6-74A575136583}" type="sibTrans" cxnId="{34CAFD4F-06B7-4DC0-9494-A280E030B659}">
      <dgm:prSet/>
      <dgm:spPr/>
    </dgm:pt>
    <dgm:pt modelId="{6369A63B-0792-4559-A8AC-0C4BF5728839}">
      <dgm:prSet/>
      <dgm:spPr/>
      <dgm:t>
        <a:bodyPr/>
        <a:lstStyle/>
        <a:p>
          <a:r>
            <a:rPr lang="en-US" dirty="0" smtClean="0"/>
            <a:t>Event </a:t>
          </a:r>
          <a:r>
            <a:rPr lang="en-US" dirty="0"/>
            <a:t>and Social Media Updates</a:t>
          </a:r>
          <a:endParaRPr lang="en-US" dirty="0"/>
        </a:p>
      </dgm:t>
    </dgm:pt>
    <dgm:pt modelId="{1FCA1535-CCE0-4D3F-8709-350FD7AB07E8}" type="parTrans" cxnId="{A32D131B-EBE6-44EE-A320-379BBE889389}">
      <dgm:prSet/>
      <dgm:spPr/>
      <dgm:t>
        <a:bodyPr/>
        <a:lstStyle/>
        <a:p>
          <a:endParaRPr lang="en-US"/>
        </a:p>
      </dgm:t>
    </dgm:pt>
    <dgm:pt modelId="{3AC9D624-FDED-4853-A6CA-D5425202183F}" type="sibTrans" cxnId="{A32D131B-EBE6-44EE-A320-379BBE889389}">
      <dgm:prSet/>
      <dgm:spPr/>
      <dgm:t>
        <a:bodyPr/>
        <a:lstStyle/>
        <a:p>
          <a:endParaRPr lang="en-US"/>
        </a:p>
      </dgm:t>
    </dgm:pt>
    <dgm:pt modelId="{EDBD68E5-E643-431C-9663-4120144C5138}">
      <dgm:prSet/>
      <dgm:spPr/>
      <dgm:t>
        <a:bodyPr/>
        <a:lstStyle/>
        <a:p>
          <a:r>
            <a:rPr lang="en-US" dirty="0" smtClean="0"/>
            <a:t>Job </a:t>
          </a:r>
          <a:r>
            <a:rPr lang="en-US" dirty="0"/>
            <a:t>Posts</a:t>
          </a:r>
          <a:endParaRPr lang="en-US" dirty="0"/>
        </a:p>
      </dgm:t>
    </dgm:pt>
    <dgm:pt modelId="{52E44414-2765-4035-B38E-CDE5CB7318A2}" type="parTrans" cxnId="{BC3058C2-728A-453B-9E9D-B9AB84196450}">
      <dgm:prSet/>
      <dgm:spPr/>
      <dgm:t>
        <a:bodyPr/>
        <a:lstStyle/>
        <a:p>
          <a:endParaRPr lang="en-US"/>
        </a:p>
      </dgm:t>
    </dgm:pt>
    <dgm:pt modelId="{94436953-A253-4A83-933E-2787EBFAC333}" type="sibTrans" cxnId="{BC3058C2-728A-453B-9E9D-B9AB84196450}">
      <dgm:prSet/>
      <dgm:spPr/>
      <dgm:t>
        <a:bodyPr/>
        <a:lstStyle/>
        <a:p>
          <a:endParaRPr lang="en-US"/>
        </a:p>
      </dgm:t>
    </dgm:pt>
    <dgm:pt modelId="{FF0DF1A6-529C-4FA8-983F-9196EA041788}">
      <dgm:prSet/>
      <dgm:spPr/>
      <dgm:t>
        <a:bodyPr/>
        <a:lstStyle/>
        <a:p>
          <a:r>
            <a:rPr lang="en-US" dirty="0" smtClean="0"/>
            <a:t>Group </a:t>
          </a:r>
          <a:r>
            <a:rPr lang="en-US" dirty="0"/>
            <a:t>Discussions</a:t>
          </a:r>
          <a:endParaRPr lang="en-US" dirty="0"/>
        </a:p>
      </dgm:t>
    </dgm:pt>
    <dgm:pt modelId="{E73BFB0E-6BE4-4A6B-8504-A1405F9E0A98}" type="parTrans" cxnId="{2F224A2B-6D65-4629-9347-3AEBABAB8C4B}">
      <dgm:prSet/>
      <dgm:spPr/>
      <dgm:t>
        <a:bodyPr/>
        <a:lstStyle/>
        <a:p>
          <a:endParaRPr lang="en-US"/>
        </a:p>
      </dgm:t>
    </dgm:pt>
    <dgm:pt modelId="{37B9FDFA-A1AC-417C-A35F-CE47DC37105F}" type="sibTrans" cxnId="{2F224A2B-6D65-4629-9347-3AEBABAB8C4B}">
      <dgm:prSet/>
      <dgm:spPr/>
      <dgm:t>
        <a:bodyPr/>
        <a:lstStyle/>
        <a:p>
          <a:endParaRPr lang="en-US"/>
        </a:p>
      </dgm:t>
    </dgm:pt>
    <dgm:pt modelId="{C6557B55-063C-4495-8098-0897FA538070}">
      <dgm:prSet/>
      <dgm:spPr/>
      <dgm:t>
        <a:bodyPr/>
        <a:lstStyle/>
        <a:p>
          <a:r>
            <a:rPr lang="en-US" dirty="0"/>
            <a:t>Store their Academic Profiles</a:t>
          </a:r>
          <a:endParaRPr lang="en-US" dirty="0"/>
        </a:p>
      </dgm:t>
    </dgm:pt>
    <dgm:pt modelId="{B17F25D0-C881-4B5F-BE0D-F15014B2339E}" type="parTrans" cxnId="{FF01C511-1897-4191-A2EA-BDF9CBCE4958}">
      <dgm:prSet/>
      <dgm:spPr/>
      <dgm:t>
        <a:bodyPr/>
        <a:lstStyle/>
        <a:p>
          <a:endParaRPr lang="en-US"/>
        </a:p>
      </dgm:t>
    </dgm:pt>
    <dgm:pt modelId="{9C978103-5ABB-41B2-8037-D3C15E0EBDAE}" type="sibTrans" cxnId="{FF01C511-1897-4191-A2EA-BDF9CBCE4958}">
      <dgm:prSet/>
      <dgm:spPr/>
      <dgm:t>
        <a:bodyPr/>
        <a:lstStyle/>
        <a:p>
          <a:endParaRPr lang="en-US"/>
        </a:p>
      </dgm:t>
    </dgm:pt>
    <dgm:pt modelId="{06B55504-37A8-4B9E-82D2-DA3BF7F9D223}">
      <dgm:prSet/>
      <dgm:spPr/>
      <dgm:t>
        <a:bodyPr/>
        <a:lstStyle/>
        <a:p>
          <a:r>
            <a:rPr lang="en-US" dirty="0"/>
            <a:t>Companies they're associated with</a:t>
          </a:r>
          <a:endParaRPr lang="en-US" dirty="0"/>
        </a:p>
      </dgm:t>
    </dgm:pt>
    <dgm:pt modelId="{689728AA-8A74-469F-93AF-45B11884614D}" type="parTrans" cxnId="{4E86E345-B2ED-4434-8886-D7D1CFB9D537}">
      <dgm:prSet/>
      <dgm:spPr/>
      <dgm:t>
        <a:bodyPr/>
        <a:lstStyle/>
        <a:p>
          <a:endParaRPr lang="en-US"/>
        </a:p>
      </dgm:t>
    </dgm:pt>
    <dgm:pt modelId="{4AF18A28-78F4-4004-9923-494179E61B1B}" type="sibTrans" cxnId="{4E86E345-B2ED-4434-8886-D7D1CFB9D537}">
      <dgm:prSet/>
      <dgm:spPr/>
      <dgm:t>
        <a:bodyPr/>
        <a:lstStyle/>
        <a:p>
          <a:endParaRPr lang="en-US"/>
        </a:p>
      </dgm:t>
    </dgm:pt>
    <dgm:pt modelId="{507262DE-54EB-41D3-B75F-12ACD68404AF}">
      <dgm:prSet/>
      <dgm:spPr/>
      <dgm:t>
        <a:bodyPr/>
        <a:lstStyle/>
        <a:p>
          <a:r>
            <a:rPr lang="en-US" dirty="0"/>
            <a:t>Position they hold</a:t>
          </a:r>
          <a:endParaRPr lang="en-US" dirty="0"/>
        </a:p>
      </dgm:t>
    </dgm:pt>
    <dgm:pt modelId="{C0FA33FA-3324-451A-9BAC-DA6CE25FBAE1}" type="parTrans" cxnId="{398732A5-2D62-4CAC-A9E0-BE982E9E6B0E}">
      <dgm:prSet/>
      <dgm:spPr/>
      <dgm:t>
        <a:bodyPr/>
        <a:lstStyle/>
        <a:p>
          <a:endParaRPr lang="en-US"/>
        </a:p>
      </dgm:t>
    </dgm:pt>
    <dgm:pt modelId="{872544C8-0D3D-423D-9C07-0D4C73A1B6E8}" type="sibTrans" cxnId="{398732A5-2D62-4CAC-A9E0-BE982E9E6B0E}">
      <dgm:prSet/>
      <dgm:spPr/>
      <dgm:t>
        <a:bodyPr/>
        <a:lstStyle/>
        <a:p>
          <a:endParaRPr lang="en-US"/>
        </a:p>
      </dgm:t>
    </dgm:pt>
    <dgm:pt modelId="{B551EDF7-1874-4D15-A795-FDE27CD86565}" type="pres">
      <dgm:prSet presAssocID="{535DCD62-77F1-4735-9648-E1F0C599760B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FDF6412-A7D3-4079-A56F-9AC025084DE3}" type="pres">
      <dgm:prSet presAssocID="{06F7FAC8-3C15-41DE-900D-267A05F13598}" presName="composite" presStyleCnt="0"/>
      <dgm:spPr/>
    </dgm:pt>
    <dgm:pt modelId="{59180A60-AF4D-4F94-A909-EB4109BEE26B}" type="pres">
      <dgm:prSet presAssocID="{06F7FAC8-3C15-41DE-900D-267A05F13598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811323-136E-4DD0-86B9-EA14B6B697E4}" type="pres">
      <dgm:prSet presAssocID="{06F7FAC8-3C15-41DE-900D-267A05F13598}" presName="descendantText" presStyleLbl="align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353920-51FA-4D69-936A-D84EF4B13826}" type="pres">
      <dgm:prSet presAssocID="{E953E319-17B9-41C9-9130-1C6983CC8B4C}" presName="sp" presStyleCnt="0"/>
      <dgm:spPr/>
    </dgm:pt>
    <dgm:pt modelId="{8741F375-D3A6-4042-8E56-E888BA910901}" type="pres">
      <dgm:prSet presAssocID="{C7AC241E-25AD-4A09-98C6-945A31E12358}" presName="composite" presStyleCnt="0"/>
      <dgm:spPr/>
    </dgm:pt>
    <dgm:pt modelId="{C9BBD5F3-0789-45D8-979C-EC0E780D6629}" type="pres">
      <dgm:prSet presAssocID="{C7AC241E-25AD-4A09-98C6-945A31E12358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BD4E1EE-EB8C-46A7-96C8-7593EC957B62}" type="pres">
      <dgm:prSet presAssocID="{C7AC241E-25AD-4A09-98C6-945A31E12358}" presName="descendantText" presStyleLbl="align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94CD6C-0416-4231-AAB7-B527E2227716}" type="pres">
      <dgm:prSet presAssocID="{3F8D39E8-C6E3-4FA6-B09E-433D7C3E7E23}" presName="sp" presStyleCnt="0"/>
      <dgm:spPr/>
    </dgm:pt>
    <dgm:pt modelId="{ED677516-2A88-436A-BB8A-9F95AC0A3475}" type="pres">
      <dgm:prSet presAssocID="{E4D29B79-1B98-4FFE-9DD4-CFF83A4986E5}" presName="composite" presStyleCnt="0"/>
      <dgm:spPr/>
    </dgm:pt>
    <dgm:pt modelId="{0CB4B85F-010C-41F3-9698-0567D4D5058E}" type="pres">
      <dgm:prSet presAssocID="{E4D29B79-1B98-4FFE-9DD4-CFF83A4986E5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B5F9443-0CC4-42B3-8A40-B2480C2DBD32}" type="pres">
      <dgm:prSet presAssocID="{E4D29B79-1B98-4FFE-9DD4-CFF83A4986E5}" presName="descendantText" presStyleLbl="align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E86E345-B2ED-4434-8886-D7D1CFB9D537}" srcId="{C7AC241E-25AD-4A09-98C6-945A31E12358}" destId="{06B55504-37A8-4B9E-82D2-DA3BF7F9D223}" srcOrd="2" destOrd="0" parTransId="{689728AA-8A74-469F-93AF-45B11884614D}" sibTransId="{4AF18A28-78F4-4004-9923-494179E61B1B}"/>
    <dgm:cxn modelId="{5EAEDD6F-A3D0-4733-A436-1E99268D6EBF}" srcId="{C7AC241E-25AD-4A09-98C6-945A31E12358}" destId="{AA31656C-EE73-46C5-B3EF-E247D120313A}" srcOrd="0" destOrd="0" parTransId="{E83CF956-3C5A-47F9-81CC-C15D4B5DC3A3}" sibTransId="{AAAE3443-8BBA-40BF-BE4E-87A0B0FBC6DF}"/>
    <dgm:cxn modelId="{91124644-A3BA-4ECD-82D4-E80ABE8847FC}" type="presOf" srcId="{E4D29B79-1B98-4FFE-9DD4-CFF83A4986E5}" destId="{0CB4B85F-010C-41F3-9698-0567D4D5058E}" srcOrd="0" destOrd="0" presId="urn:microsoft.com/office/officeart/2005/8/layout/chevron2"/>
    <dgm:cxn modelId="{F7C57C98-FC1E-47D1-AD43-82B8C7AD803A}" type="presOf" srcId="{AA31656C-EE73-46C5-B3EF-E247D120313A}" destId="{3BD4E1EE-EB8C-46A7-96C8-7593EC957B62}" srcOrd="0" destOrd="0" presId="urn:microsoft.com/office/officeart/2005/8/layout/chevron2"/>
    <dgm:cxn modelId="{407090E5-6CAF-4746-AEFE-A406F529BE11}" type="presOf" srcId="{6369A63B-0792-4559-A8AC-0C4BF5728839}" destId="{B7811323-136E-4DD0-86B9-EA14B6B697E4}" srcOrd="0" destOrd="1" presId="urn:microsoft.com/office/officeart/2005/8/layout/chevron2"/>
    <dgm:cxn modelId="{107F64D6-17A4-46BE-9840-631FF38816D2}" type="presOf" srcId="{C6557B55-063C-4495-8098-0897FA538070}" destId="{3BD4E1EE-EB8C-46A7-96C8-7593EC957B62}" srcOrd="0" destOrd="1" presId="urn:microsoft.com/office/officeart/2005/8/layout/chevron2"/>
    <dgm:cxn modelId="{34CAFD4F-06B7-4DC0-9494-A280E030B659}" srcId="{E4D29B79-1B98-4FFE-9DD4-CFF83A4986E5}" destId="{CAA8DA5B-68B4-447E-9991-EE64BDCA8C3C}" srcOrd="0" destOrd="0" parTransId="{32C04550-7AB1-4294-B9F9-816792019B3D}" sibTransId="{01F40A90-8579-4D4E-A7C6-74A575136583}"/>
    <dgm:cxn modelId="{BB9FB7F5-FF20-43F0-86F1-6B3DDACBCE66}" type="presOf" srcId="{06B55504-37A8-4B9E-82D2-DA3BF7F9D223}" destId="{3BD4E1EE-EB8C-46A7-96C8-7593EC957B62}" srcOrd="0" destOrd="2" presId="urn:microsoft.com/office/officeart/2005/8/layout/chevron2"/>
    <dgm:cxn modelId="{8698B40F-1CCC-4302-99DF-120CE1A7F9FF}" type="presOf" srcId="{C7AC241E-25AD-4A09-98C6-945A31E12358}" destId="{C9BBD5F3-0789-45D8-979C-EC0E780D6629}" srcOrd="0" destOrd="0" presId="urn:microsoft.com/office/officeart/2005/8/layout/chevron2"/>
    <dgm:cxn modelId="{BF6B1476-7387-4466-9ACB-E5039CD98EA1}" type="presOf" srcId="{D608D2AD-908B-4662-A505-8EBFC37C0448}" destId="{B7811323-136E-4DD0-86B9-EA14B6B697E4}" srcOrd="0" destOrd="0" presId="urn:microsoft.com/office/officeart/2005/8/layout/chevron2"/>
    <dgm:cxn modelId="{3AD1421D-F97A-4369-9F03-6A57BCBA9F03}" type="presOf" srcId="{535DCD62-77F1-4735-9648-E1F0C599760B}" destId="{B551EDF7-1874-4D15-A795-FDE27CD86565}" srcOrd="0" destOrd="0" presId="urn:microsoft.com/office/officeart/2005/8/layout/chevron2"/>
    <dgm:cxn modelId="{89E702E8-1341-4FA2-BBF0-8C2B2EFB4CB5}" type="presOf" srcId="{507262DE-54EB-41D3-B75F-12ACD68404AF}" destId="{3BD4E1EE-EB8C-46A7-96C8-7593EC957B62}" srcOrd="0" destOrd="3" presId="urn:microsoft.com/office/officeart/2005/8/layout/chevron2"/>
    <dgm:cxn modelId="{F3C0770A-040A-4B40-82E9-D849588F785F}" type="presOf" srcId="{FF0DF1A6-529C-4FA8-983F-9196EA041788}" destId="{B7811323-136E-4DD0-86B9-EA14B6B697E4}" srcOrd="0" destOrd="3" presId="urn:microsoft.com/office/officeart/2005/8/layout/chevron2"/>
    <dgm:cxn modelId="{BC25A4EF-1287-4425-AA98-56A3B5A4A860}" type="presOf" srcId="{EDBD68E5-E643-431C-9663-4120144C5138}" destId="{B7811323-136E-4DD0-86B9-EA14B6B697E4}" srcOrd="0" destOrd="2" presId="urn:microsoft.com/office/officeart/2005/8/layout/chevron2"/>
    <dgm:cxn modelId="{35A3F8C8-8626-437C-BA6B-494748DDB3D9}" srcId="{06F7FAC8-3C15-41DE-900D-267A05F13598}" destId="{D608D2AD-908B-4662-A505-8EBFC37C0448}" srcOrd="0" destOrd="0" parTransId="{D14EBA10-4942-490B-947C-B614DDAA8A94}" sibTransId="{2190016A-F055-48DD-98F2-AC90AC93E5BB}"/>
    <dgm:cxn modelId="{398732A5-2D62-4CAC-A9E0-BE982E9E6B0E}" srcId="{C7AC241E-25AD-4A09-98C6-945A31E12358}" destId="{507262DE-54EB-41D3-B75F-12ACD68404AF}" srcOrd="3" destOrd="0" parTransId="{C0FA33FA-3324-451A-9BAC-DA6CE25FBAE1}" sibTransId="{872544C8-0D3D-423D-9C07-0D4C73A1B6E8}"/>
    <dgm:cxn modelId="{E8BBD408-A410-4CCC-8AB6-D954B9730963}" srcId="{535DCD62-77F1-4735-9648-E1F0C599760B}" destId="{E4D29B79-1B98-4FFE-9DD4-CFF83A4986E5}" srcOrd="2" destOrd="0" parTransId="{A0BA9BE8-0787-439C-A584-445A84B84FF3}" sibTransId="{515621FC-5C65-4946-8E54-82472D9C4548}"/>
    <dgm:cxn modelId="{A32D131B-EBE6-44EE-A320-379BBE889389}" srcId="{06F7FAC8-3C15-41DE-900D-267A05F13598}" destId="{6369A63B-0792-4559-A8AC-0C4BF5728839}" srcOrd="1" destOrd="0" parTransId="{1FCA1535-CCE0-4D3F-8709-350FD7AB07E8}" sibTransId="{3AC9D624-FDED-4853-A6CA-D5425202183F}"/>
    <dgm:cxn modelId="{6F2B364C-0B9C-436F-958B-305DFC673565}" srcId="{535DCD62-77F1-4735-9648-E1F0C599760B}" destId="{C7AC241E-25AD-4A09-98C6-945A31E12358}" srcOrd="1" destOrd="0" parTransId="{89B25787-0D25-4C96-B55F-16557F977DA0}" sibTransId="{3F8D39E8-C6E3-4FA6-B09E-433D7C3E7E23}"/>
    <dgm:cxn modelId="{B0696513-4104-4993-93D0-5B6E4A88FF0A}" type="presOf" srcId="{CAA8DA5B-68B4-447E-9991-EE64BDCA8C3C}" destId="{4B5F9443-0CC4-42B3-8A40-B2480C2DBD32}" srcOrd="0" destOrd="0" presId="urn:microsoft.com/office/officeart/2005/8/layout/chevron2"/>
    <dgm:cxn modelId="{B60B12ED-EDFF-457F-A010-364FA3D69DFF}" type="presOf" srcId="{06F7FAC8-3C15-41DE-900D-267A05F13598}" destId="{59180A60-AF4D-4F94-A909-EB4109BEE26B}" srcOrd="0" destOrd="0" presId="urn:microsoft.com/office/officeart/2005/8/layout/chevron2"/>
    <dgm:cxn modelId="{FF01C511-1897-4191-A2EA-BDF9CBCE4958}" srcId="{C7AC241E-25AD-4A09-98C6-945A31E12358}" destId="{C6557B55-063C-4495-8098-0897FA538070}" srcOrd="1" destOrd="0" parTransId="{B17F25D0-C881-4B5F-BE0D-F15014B2339E}" sibTransId="{9C978103-5ABB-41B2-8037-D3C15E0EBDAE}"/>
    <dgm:cxn modelId="{BC3058C2-728A-453B-9E9D-B9AB84196450}" srcId="{06F7FAC8-3C15-41DE-900D-267A05F13598}" destId="{EDBD68E5-E643-431C-9663-4120144C5138}" srcOrd="2" destOrd="0" parTransId="{52E44414-2765-4035-B38E-CDE5CB7318A2}" sibTransId="{94436953-A253-4A83-933E-2787EBFAC333}"/>
    <dgm:cxn modelId="{9DA83B38-9BB5-4A96-AB2A-658C5B1A1B0A}" srcId="{535DCD62-77F1-4735-9648-E1F0C599760B}" destId="{06F7FAC8-3C15-41DE-900D-267A05F13598}" srcOrd="0" destOrd="0" parTransId="{CAB64DF9-D067-4B09-B4EC-8BEA5C029A5A}" sibTransId="{E953E319-17B9-41C9-9130-1C6983CC8B4C}"/>
    <dgm:cxn modelId="{2F224A2B-6D65-4629-9347-3AEBABAB8C4B}" srcId="{06F7FAC8-3C15-41DE-900D-267A05F13598}" destId="{FF0DF1A6-529C-4FA8-983F-9196EA041788}" srcOrd="3" destOrd="0" parTransId="{E73BFB0E-6BE4-4A6B-8504-A1405F9E0A98}" sibTransId="{37B9FDFA-A1AC-417C-A35F-CE47DC37105F}"/>
    <dgm:cxn modelId="{180B1786-68D0-4222-AAF2-E5FE24D909D8}" type="presParOf" srcId="{B551EDF7-1874-4D15-A795-FDE27CD86565}" destId="{FFDF6412-A7D3-4079-A56F-9AC025084DE3}" srcOrd="0" destOrd="0" presId="urn:microsoft.com/office/officeart/2005/8/layout/chevron2"/>
    <dgm:cxn modelId="{A872CB79-5D64-4B87-B3A5-17FD6B7E8F18}" type="presParOf" srcId="{FFDF6412-A7D3-4079-A56F-9AC025084DE3}" destId="{59180A60-AF4D-4F94-A909-EB4109BEE26B}" srcOrd="0" destOrd="0" presId="urn:microsoft.com/office/officeart/2005/8/layout/chevron2"/>
    <dgm:cxn modelId="{3A077294-69F2-4F92-8855-F6FCCF4FCD1D}" type="presParOf" srcId="{FFDF6412-A7D3-4079-A56F-9AC025084DE3}" destId="{B7811323-136E-4DD0-86B9-EA14B6B697E4}" srcOrd="1" destOrd="0" presId="urn:microsoft.com/office/officeart/2005/8/layout/chevron2"/>
    <dgm:cxn modelId="{5DF5F4B3-EED5-481A-B238-81746E110FC9}" type="presParOf" srcId="{B551EDF7-1874-4D15-A795-FDE27CD86565}" destId="{FB353920-51FA-4D69-936A-D84EF4B13826}" srcOrd="1" destOrd="0" presId="urn:microsoft.com/office/officeart/2005/8/layout/chevron2"/>
    <dgm:cxn modelId="{0998D0EE-4886-4E06-AA0F-BECDE85BDE29}" type="presParOf" srcId="{B551EDF7-1874-4D15-A795-FDE27CD86565}" destId="{8741F375-D3A6-4042-8E56-E888BA910901}" srcOrd="2" destOrd="0" presId="urn:microsoft.com/office/officeart/2005/8/layout/chevron2"/>
    <dgm:cxn modelId="{2C3C26BF-FC35-4DD1-8808-3795B2F62CB6}" type="presParOf" srcId="{8741F375-D3A6-4042-8E56-E888BA910901}" destId="{C9BBD5F3-0789-45D8-979C-EC0E780D6629}" srcOrd="0" destOrd="0" presId="urn:microsoft.com/office/officeart/2005/8/layout/chevron2"/>
    <dgm:cxn modelId="{362CA337-4699-43D6-B9B9-8720AB5D7878}" type="presParOf" srcId="{8741F375-D3A6-4042-8E56-E888BA910901}" destId="{3BD4E1EE-EB8C-46A7-96C8-7593EC957B62}" srcOrd="1" destOrd="0" presId="urn:microsoft.com/office/officeart/2005/8/layout/chevron2"/>
    <dgm:cxn modelId="{26818A01-EFE5-493D-8188-DC69910A27CD}" type="presParOf" srcId="{B551EDF7-1874-4D15-A795-FDE27CD86565}" destId="{5394CD6C-0416-4231-AAB7-B527E2227716}" srcOrd="3" destOrd="0" presId="urn:microsoft.com/office/officeart/2005/8/layout/chevron2"/>
    <dgm:cxn modelId="{81AA4D5D-C63F-472C-BC2D-70A95422727D}" type="presParOf" srcId="{B551EDF7-1874-4D15-A795-FDE27CD86565}" destId="{ED677516-2A88-436A-BB8A-9F95AC0A3475}" srcOrd="4" destOrd="0" presId="urn:microsoft.com/office/officeart/2005/8/layout/chevron2"/>
    <dgm:cxn modelId="{899EB221-B52D-4691-A3EE-6CAF121360DC}" type="presParOf" srcId="{ED677516-2A88-436A-BB8A-9F95AC0A3475}" destId="{0CB4B85F-010C-41F3-9698-0567D4D5058E}" srcOrd="0" destOrd="0" presId="urn:microsoft.com/office/officeart/2005/8/layout/chevron2"/>
    <dgm:cxn modelId="{1C199F8E-0277-46FB-AC8F-9CF3577D6AD3}" type="presParOf" srcId="{ED677516-2A88-436A-BB8A-9F95AC0A3475}" destId="{4B5F9443-0CC4-42B3-8A40-B2480C2DBD3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2AEF5F-0ABF-4753-BC05-EEC265C4971B}">
      <dsp:nvSpPr>
        <dsp:cNvPr id="0" name=""/>
        <dsp:cNvSpPr/>
      </dsp:nvSpPr>
      <dsp:spPr>
        <a:xfrm>
          <a:off x="-4378879" y="-671653"/>
          <a:ext cx="5216870" cy="5216870"/>
        </a:xfrm>
        <a:prstGeom prst="blockArc">
          <a:avLst>
            <a:gd name="adj1" fmla="val 18900000"/>
            <a:gd name="adj2" fmla="val 2700000"/>
            <a:gd name="adj3" fmla="val 414"/>
          </a:avLst>
        </a:pr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8C41B9-6C0E-401C-82C1-21DA4777CBF6}">
      <dsp:nvSpPr>
        <dsp:cNvPr id="0" name=""/>
        <dsp:cNvSpPr/>
      </dsp:nvSpPr>
      <dsp:spPr>
        <a:xfrm>
          <a:off x="538927" y="387356"/>
          <a:ext cx="3630086" cy="7747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928" tIns="101600" rIns="101600" bIns="101600" numCol="1" spcCol="1270" anchor="ctr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dirty="0" smtClean="0"/>
            <a:t>Reliability</a:t>
          </a:r>
          <a:endParaRPr lang="en-US" sz="4000" kern="1200" dirty="0"/>
        </a:p>
      </dsp:txBody>
      <dsp:txXfrm>
        <a:off x="538927" y="387356"/>
        <a:ext cx="3630086" cy="774712"/>
      </dsp:txXfrm>
    </dsp:sp>
    <dsp:sp modelId="{C5039F37-D420-4CE8-AC7B-825AA4EC80E9}">
      <dsp:nvSpPr>
        <dsp:cNvPr id="0" name=""/>
        <dsp:cNvSpPr/>
      </dsp:nvSpPr>
      <dsp:spPr>
        <a:xfrm>
          <a:off x="54731" y="290517"/>
          <a:ext cx="968391" cy="9683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FAD833-3DAA-4464-BBDB-489E0D31B30C}">
      <dsp:nvSpPr>
        <dsp:cNvPr id="0" name=""/>
        <dsp:cNvSpPr/>
      </dsp:nvSpPr>
      <dsp:spPr>
        <a:xfrm>
          <a:off x="820535" y="1549425"/>
          <a:ext cx="3348478" cy="774712"/>
        </a:xfrm>
        <a:prstGeom prst="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928" tIns="101600" rIns="101600" bIns="101600" numCol="1" spcCol="1270" anchor="ctr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smtClean="0"/>
            <a:t>Security</a:t>
          </a:r>
          <a:endParaRPr lang="en-US" sz="4000" kern="1200"/>
        </a:p>
      </dsp:txBody>
      <dsp:txXfrm>
        <a:off x="820535" y="1549425"/>
        <a:ext cx="3348478" cy="774712"/>
      </dsp:txXfrm>
    </dsp:sp>
    <dsp:sp modelId="{849B8D28-6743-4610-9D5B-DE4DD6FD7A33}">
      <dsp:nvSpPr>
        <dsp:cNvPr id="0" name=""/>
        <dsp:cNvSpPr/>
      </dsp:nvSpPr>
      <dsp:spPr>
        <a:xfrm>
          <a:off x="336339" y="1452586"/>
          <a:ext cx="968391" cy="9683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727682"/>
              <a:satOff val="-41964"/>
              <a:lumOff val="431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83C11E8-56B5-4145-A983-880858E5B6D8}">
      <dsp:nvSpPr>
        <dsp:cNvPr id="0" name=""/>
        <dsp:cNvSpPr/>
      </dsp:nvSpPr>
      <dsp:spPr>
        <a:xfrm>
          <a:off x="538927" y="2711494"/>
          <a:ext cx="3630086" cy="77471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14928" tIns="101600" rIns="101600" bIns="101600" numCol="1" spcCol="1270" anchor="ctr" anchorCtr="0">
          <a:noAutofit/>
        </a:bodyPr>
        <a:lstStyle/>
        <a:p>
          <a:pPr lvl="0" algn="l" defTabSz="17780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4000" kern="1200" smtClean="0"/>
            <a:t>Unorganized</a:t>
          </a:r>
          <a:endParaRPr lang="en-US" sz="4000" kern="1200"/>
        </a:p>
      </dsp:txBody>
      <dsp:txXfrm>
        <a:off x="538927" y="2711494"/>
        <a:ext cx="3630086" cy="774712"/>
      </dsp:txXfrm>
    </dsp:sp>
    <dsp:sp modelId="{59D6E614-FBD9-4105-B0FB-E3334DD5C691}">
      <dsp:nvSpPr>
        <dsp:cNvPr id="0" name=""/>
        <dsp:cNvSpPr/>
      </dsp:nvSpPr>
      <dsp:spPr>
        <a:xfrm>
          <a:off x="54731" y="2614655"/>
          <a:ext cx="968391" cy="96839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180A60-AF4D-4F94-A909-EB4109BEE26B}">
      <dsp:nvSpPr>
        <dsp:cNvPr id="0" name=""/>
        <dsp:cNvSpPr/>
      </dsp:nvSpPr>
      <dsp:spPr>
        <a:xfrm rot="5400000">
          <a:off x="-248770" y="249585"/>
          <a:ext cx="1658470" cy="11609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To Improved Communication</a:t>
          </a:r>
          <a:endParaRPr lang="en-US" sz="1100" kern="1200" dirty="0"/>
        </a:p>
      </dsp:txBody>
      <dsp:txXfrm rot="-5400000">
        <a:off x="1" y="581280"/>
        <a:ext cx="1160929" cy="497541"/>
      </dsp:txXfrm>
    </dsp:sp>
    <dsp:sp modelId="{B7811323-136E-4DD0-86B9-EA14B6B697E4}">
      <dsp:nvSpPr>
        <dsp:cNvPr id="0" name=""/>
        <dsp:cNvSpPr/>
      </dsp:nvSpPr>
      <dsp:spPr>
        <a:xfrm rot="5400000">
          <a:off x="3259011" y="-2097267"/>
          <a:ext cx="1078005" cy="527416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Email Communication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Event </a:t>
          </a:r>
          <a:r>
            <a:rPr lang="en-US" sz="1500" kern="1200" dirty="0"/>
            <a:t>and Social Media Updates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Job </a:t>
          </a:r>
          <a:r>
            <a:rPr lang="en-US" sz="1500" kern="1200" dirty="0"/>
            <a:t>Posts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Group </a:t>
          </a:r>
          <a:r>
            <a:rPr lang="en-US" sz="1500" kern="1200" dirty="0"/>
            <a:t>Discussions</a:t>
          </a:r>
          <a:endParaRPr lang="en-US" sz="1500" kern="1200" dirty="0"/>
        </a:p>
      </dsp:txBody>
      <dsp:txXfrm rot="-5400000">
        <a:off x="1160929" y="53439"/>
        <a:ext cx="5221545" cy="972757"/>
      </dsp:txXfrm>
    </dsp:sp>
    <dsp:sp modelId="{C9BBD5F3-0789-45D8-979C-EC0E780D6629}">
      <dsp:nvSpPr>
        <dsp:cNvPr id="0" name=""/>
        <dsp:cNvSpPr/>
      </dsp:nvSpPr>
      <dsp:spPr>
        <a:xfrm rot="5400000">
          <a:off x="-248770" y="1714499"/>
          <a:ext cx="1658470" cy="11609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To Provide Better Credibility</a:t>
          </a:r>
          <a:endParaRPr lang="en-US" sz="1100" kern="1200" dirty="0"/>
        </a:p>
      </dsp:txBody>
      <dsp:txXfrm rot="-5400000">
        <a:off x="1" y="2046194"/>
        <a:ext cx="1160929" cy="497541"/>
      </dsp:txXfrm>
    </dsp:sp>
    <dsp:sp modelId="{3BD4E1EE-EB8C-46A7-96C8-7593EC957B62}">
      <dsp:nvSpPr>
        <dsp:cNvPr id="0" name=""/>
        <dsp:cNvSpPr/>
      </dsp:nvSpPr>
      <dsp:spPr>
        <a:xfrm rot="5400000">
          <a:off x="3259011" y="-632353"/>
          <a:ext cx="1078005" cy="527416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Store and Maintain Database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Store their Academic Profiles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Companies they're associated with</a:t>
          </a:r>
          <a:endParaRPr lang="en-US" sz="1500" kern="1200" dirty="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/>
            <a:t>Position they hold</a:t>
          </a:r>
          <a:endParaRPr lang="en-US" sz="1500" kern="1200" dirty="0"/>
        </a:p>
      </dsp:txBody>
      <dsp:txXfrm rot="-5400000">
        <a:off x="1160929" y="1518353"/>
        <a:ext cx="5221545" cy="972757"/>
      </dsp:txXfrm>
    </dsp:sp>
    <dsp:sp modelId="{0CB4B85F-010C-41F3-9698-0567D4D5058E}">
      <dsp:nvSpPr>
        <dsp:cNvPr id="0" name=""/>
        <dsp:cNvSpPr/>
      </dsp:nvSpPr>
      <dsp:spPr>
        <a:xfrm rot="5400000">
          <a:off x="-248770" y="3179413"/>
          <a:ext cx="1658470" cy="1160929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100" kern="1200" dirty="0" smtClean="0"/>
            <a:t>To Provide Secured and Reliable Platform</a:t>
          </a:r>
          <a:endParaRPr lang="en-US" sz="1100" kern="1200" dirty="0"/>
        </a:p>
      </dsp:txBody>
      <dsp:txXfrm rot="-5400000">
        <a:off x="1" y="3511108"/>
        <a:ext cx="1160929" cy="497541"/>
      </dsp:txXfrm>
    </dsp:sp>
    <dsp:sp modelId="{4B5F9443-0CC4-42B3-8A40-B2480C2DBD32}">
      <dsp:nvSpPr>
        <dsp:cNvPr id="0" name=""/>
        <dsp:cNvSpPr/>
      </dsp:nvSpPr>
      <dsp:spPr>
        <a:xfrm rot="5400000">
          <a:off x="3259011" y="832560"/>
          <a:ext cx="1078005" cy="5274169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9525" rIns="9525" bIns="9525" numCol="1" spcCol="1270" anchor="ctr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500" kern="1200" dirty="0" smtClean="0"/>
            <a:t>Required Verification </a:t>
          </a:r>
          <a:endParaRPr lang="en-US" sz="1500" kern="1200" dirty="0"/>
        </a:p>
      </dsp:txBody>
      <dsp:txXfrm rot="-5400000">
        <a:off x="1160929" y="2983266"/>
        <a:ext cx="5221545" cy="9727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png>
</file>

<file path=ppt/media/image6.png>
</file>

<file path=ppt/media/image7.jpg>
</file>

<file path=ppt/media/image8.jp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D200F2-006E-43AF-A602-78E99D63F624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F891AF-A1C0-468B-912A-9CF18B9964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905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r>
              <a:rPr lang="en-US" baseline="0" dirty="0" smtClean="0"/>
              <a:t> of Members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5614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597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Discuss this / In relation to Alumnus</a:t>
            </a:r>
            <a:r>
              <a:rPr lang="en-US" baseline="0" dirty="0" smtClean="0"/>
              <a:t> and University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197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9673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Relibility</a:t>
            </a:r>
            <a:r>
              <a:rPr lang="en-US" baseline="0" dirty="0" smtClean="0"/>
              <a:t> – Facebook group can be loss</a:t>
            </a:r>
          </a:p>
          <a:p>
            <a:r>
              <a:rPr lang="en-US" baseline="0" dirty="0" smtClean="0"/>
              <a:t>Security – Dummy account can join</a:t>
            </a:r>
          </a:p>
          <a:p>
            <a:r>
              <a:rPr lang="en-US" baseline="0" dirty="0" smtClean="0"/>
              <a:t>Unorganized – Facebook group is general purpose, not tailored to Alumni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7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Introduce</a:t>
            </a:r>
            <a:r>
              <a:rPr lang="en-US" baseline="0" dirty="0" smtClean="0"/>
              <a:t> -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882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Name subject</a:t>
            </a:r>
            <a:r>
              <a:rPr lang="en-US" baseline="0" dirty="0" smtClean="0"/>
              <a:t> to change</a:t>
            </a:r>
            <a:endParaRPr lang="en-US" dirty="0" smtClean="0"/>
          </a:p>
          <a:p>
            <a:r>
              <a:rPr lang="en-US" dirty="0" smtClean="0"/>
              <a:t>Discuss General Objectives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8139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00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8946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FF891AF-A1C0-468B-912A-9CF18B9964F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4522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27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673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870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15142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9978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4544945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206671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24522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41005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257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961761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9537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025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415639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67917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081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5856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045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4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77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07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1205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641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052896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718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82334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17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516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03337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38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09190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511079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6185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298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08159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4532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21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19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38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68592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914F6FF-E574-0340-AD3E-E6747297E03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94519" y="1262642"/>
            <a:ext cx="11002962" cy="3538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spc="600">
                <a:solidFill>
                  <a:srgbClr val="898989"/>
                </a:solidFill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/>
            <a:r>
              <a:rPr lang="en-US" dirty="0"/>
              <a:t>SUBTITLE</a:t>
            </a:r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665501217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2365" y="3013675"/>
            <a:ext cx="10787270" cy="830649"/>
          </a:xfrm>
        </p:spPr>
        <p:txBody>
          <a:bodyPr anchor="ctr"/>
          <a:lstStyle>
            <a:lvl1pPr algn="ctr">
              <a:defRPr sz="60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470275" y="3890624"/>
            <a:ext cx="5251450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5207331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4242487 w 6096000"/>
              <a:gd name="connsiteY2" fmla="*/ 6833286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4242487" y="6833286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10906337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12AA41C-A030-4521-8130-6A8E4543F27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  <a:prstGeom prst="parallelogram">
            <a:avLst/>
          </a:pr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7230B2C-7250-4568-96CF-7E5A34B3CAD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515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10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Imag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>
            <a:noAutofit/>
          </a:bodyPr>
          <a:lstStyle>
            <a:lvl1pPr algn="l">
              <a:defRPr sz="3200" spc="300"/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spcBef>
                <a:spcPts val="500"/>
              </a:spcBef>
              <a:defRPr sz="1600"/>
            </a:lvl1pPr>
            <a:lvl2pPr>
              <a:lnSpc>
                <a:spcPct val="150000"/>
              </a:lnSpc>
              <a:spcBef>
                <a:spcPts val="500"/>
              </a:spcBef>
              <a:defRPr sz="1400"/>
            </a:lvl2pPr>
            <a:lvl3pPr>
              <a:lnSpc>
                <a:spcPct val="150000"/>
              </a:lnSpc>
              <a:spcBef>
                <a:spcPts val="500"/>
              </a:spcBef>
              <a:defRPr sz="1400"/>
            </a:lvl3pPr>
            <a:lvl4pPr>
              <a:lnSpc>
                <a:spcPct val="150000"/>
              </a:lnSpc>
              <a:spcBef>
                <a:spcPts val="500"/>
              </a:spcBef>
              <a:defRPr sz="1200"/>
            </a:lvl4pPr>
            <a:lvl5pPr>
              <a:lnSpc>
                <a:spcPct val="150000"/>
              </a:lnSpc>
              <a:spcBef>
                <a:spcPts val="500"/>
              </a:spcBef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3" name="Picture Placeholder 52">
            <a:extLst>
              <a:ext uri="{FF2B5EF4-FFF2-40B4-BE49-F238E27FC236}">
                <a16:creationId xmlns:a16="http://schemas.microsoft.com/office/drawing/2014/main" id="{86917B65-8F50-454E-AF7E-D53FE2DE8F0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-19878"/>
            <a:ext cx="7406905" cy="6866810"/>
          </a:xfrm>
          <a:custGeom>
            <a:avLst/>
            <a:gdLst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4878432 h 4878432"/>
              <a:gd name="connsiteX14" fmla="*/ 4570834 w 5251939"/>
              <a:gd name="connsiteY14" fmla="*/ 3563909 h 4878432"/>
              <a:gd name="connsiteX15" fmla="*/ 3890895 w 5251939"/>
              <a:gd name="connsiteY15" fmla="*/ 3563909 h 4878432"/>
              <a:gd name="connsiteX16" fmla="*/ 3890895 w 5251939"/>
              <a:gd name="connsiteY16" fmla="*/ 4878432 h 4878432"/>
              <a:gd name="connsiteX17" fmla="*/ 3297114 w 5251939"/>
              <a:gd name="connsiteY17" fmla="*/ 4878432 h 4878432"/>
              <a:gd name="connsiteX18" fmla="*/ 3297114 w 5251939"/>
              <a:gd name="connsiteY18" fmla="*/ 3911406 h 4878432"/>
              <a:gd name="connsiteX19" fmla="*/ 2617175 w 5251939"/>
              <a:gd name="connsiteY19" fmla="*/ 3911406 h 4878432"/>
              <a:gd name="connsiteX20" fmla="*/ 2617175 w 5251939"/>
              <a:gd name="connsiteY20" fmla="*/ 4324451 h 4878432"/>
              <a:gd name="connsiteX21" fmla="*/ 1968893 w 5251939"/>
              <a:gd name="connsiteY21" fmla="*/ 4324451 h 4878432"/>
              <a:gd name="connsiteX22" fmla="*/ 1968893 w 5251939"/>
              <a:gd name="connsiteY22" fmla="*/ 4878432 h 4878432"/>
              <a:gd name="connsiteX23" fmla="*/ 1312985 w 5251939"/>
              <a:gd name="connsiteY23" fmla="*/ 4878432 h 4878432"/>
              <a:gd name="connsiteX24" fmla="*/ 1312985 w 5251939"/>
              <a:gd name="connsiteY24" fmla="*/ 4324451 h 4878432"/>
              <a:gd name="connsiteX25" fmla="*/ 642230 w 5251939"/>
              <a:gd name="connsiteY25" fmla="*/ 4324451 h 4878432"/>
              <a:gd name="connsiteX26" fmla="*/ 642230 w 5251939"/>
              <a:gd name="connsiteY26" fmla="*/ 3624890 h 4878432"/>
              <a:gd name="connsiteX27" fmla="*/ 0 w 5251939"/>
              <a:gd name="connsiteY27" fmla="*/ 3624890 h 4878432"/>
              <a:gd name="connsiteX28" fmla="*/ 0 w 5251939"/>
              <a:gd name="connsiteY28" fmla="*/ 375409 h 4878432"/>
              <a:gd name="connsiteX29" fmla="*/ 633046 w 5251939"/>
              <a:gd name="connsiteY29" fmla="*/ 375409 h 4878432"/>
              <a:gd name="connsiteX30" fmla="*/ 633046 w 5251939"/>
              <a:gd name="connsiteY30" fmla="*/ 1379096 h 4878432"/>
              <a:gd name="connsiteX31" fmla="*/ 1312985 w 5251939"/>
              <a:gd name="connsiteY31" fmla="*/ 1379096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2000 w 5251939"/>
              <a:gd name="connsiteY12" fmla="*/ 4878432 h 4878432"/>
              <a:gd name="connsiteX13" fmla="*/ 4570834 w 5251939"/>
              <a:gd name="connsiteY13" fmla="*/ 3563909 h 4878432"/>
              <a:gd name="connsiteX14" fmla="*/ 3890895 w 5251939"/>
              <a:gd name="connsiteY14" fmla="*/ 3563909 h 4878432"/>
              <a:gd name="connsiteX15" fmla="*/ 3890895 w 5251939"/>
              <a:gd name="connsiteY15" fmla="*/ 4878432 h 4878432"/>
              <a:gd name="connsiteX16" fmla="*/ 3297114 w 5251939"/>
              <a:gd name="connsiteY16" fmla="*/ 4878432 h 4878432"/>
              <a:gd name="connsiteX17" fmla="*/ 3297114 w 5251939"/>
              <a:gd name="connsiteY17" fmla="*/ 3911406 h 4878432"/>
              <a:gd name="connsiteX18" fmla="*/ 2617175 w 5251939"/>
              <a:gd name="connsiteY18" fmla="*/ 3911406 h 4878432"/>
              <a:gd name="connsiteX19" fmla="*/ 2617175 w 5251939"/>
              <a:gd name="connsiteY19" fmla="*/ 4324451 h 4878432"/>
              <a:gd name="connsiteX20" fmla="*/ 1968893 w 5251939"/>
              <a:gd name="connsiteY20" fmla="*/ 4324451 h 4878432"/>
              <a:gd name="connsiteX21" fmla="*/ 1968893 w 5251939"/>
              <a:gd name="connsiteY21" fmla="*/ 4878432 h 4878432"/>
              <a:gd name="connsiteX22" fmla="*/ 1312985 w 5251939"/>
              <a:gd name="connsiteY22" fmla="*/ 4878432 h 4878432"/>
              <a:gd name="connsiteX23" fmla="*/ 1312985 w 5251939"/>
              <a:gd name="connsiteY23" fmla="*/ 4324451 h 4878432"/>
              <a:gd name="connsiteX24" fmla="*/ 642230 w 5251939"/>
              <a:gd name="connsiteY24" fmla="*/ 4324451 h 4878432"/>
              <a:gd name="connsiteX25" fmla="*/ 642230 w 5251939"/>
              <a:gd name="connsiteY25" fmla="*/ 3624890 h 4878432"/>
              <a:gd name="connsiteX26" fmla="*/ 0 w 5251939"/>
              <a:gd name="connsiteY26" fmla="*/ 3624890 h 4878432"/>
              <a:gd name="connsiteX27" fmla="*/ 0 w 5251939"/>
              <a:gd name="connsiteY27" fmla="*/ 375409 h 4878432"/>
              <a:gd name="connsiteX28" fmla="*/ 633046 w 5251939"/>
              <a:gd name="connsiteY28" fmla="*/ 375409 h 4878432"/>
              <a:gd name="connsiteX29" fmla="*/ 633046 w 5251939"/>
              <a:gd name="connsiteY29" fmla="*/ 1379096 h 4878432"/>
              <a:gd name="connsiteX30" fmla="*/ 1312985 w 5251939"/>
              <a:gd name="connsiteY30" fmla="*/ 1379096 h 4878432"/>
              <a:gd name="connsiteX31" fmla="*/ 1312985 w 5251939"/>
              <a:gd name="connsiteY31" fmla="*/ 0 h 4878432"/>
              <a:gd name="connsiteX0" fmla="*/ 1312985 w 5251939"/>
              <a:gd name="connsiteY0" fmla="*/ 0 h 4878432"/>
              <a:gd name="connsiteX1" fmla="*/ 1975340 w 5251939"/>
              <a:gd name="connsiteY1" fmla="*/ 0 h 4878432"/>
              <a:gd name="connsiteX2" fmla="*/ 1975340 w 5251939"/>
              <a:gd name="connsiteY2" fmla="*/ 982231 h 4878432"/>
              <a:gd name="connsiteX3" fmla="*/ 2648832 w 5251939"/>
              <a:gd name="connsiteY3" fmla="*/ 982231 h 4878432"/>
              <a:gd name="connsiteX4" fmla="*/ 2648832 w 5251939"/>
              <a:gd name="connsiteY4" fmla="*/ 1148083 h 4878432"/>
              <a:gd name="connsiteX5" fmla="*/ 3328771 w 5251939"/>
              <a:gd name="connsiteY5" fmla="*/ 1148083 h 4878432"/>
              <a:gd name="connsiteX6" fmla="*/ 3328771 w 5251939"/>
              <a:gd name="connsiteY6" fmla="*/ 0 h 4878432"/>
              <a:gd name="connsiteX7" fmla="*/ 4572000 w 5251939"/>
              <a:gd name="connsiteY7" fmla="*/ 0 h 4878432"/>
              <a:gd name="connsiteX8" fmla="*/ 4572000 w 5251939"/>
              <a:gd name="connsiteY8" fmla="*/ 1000460 h 4878432"/>
              <a:gd name="connsiteX9" fmla="*/ 5251939 w 5251939"/>
              <a:gd name="connsiteY9" fmla="*/ 1000460 h 4878432"/>
              <a:gd name="connsiteX10" fmla="*/ 5251939 w 5251939"/>
              <a:gd name="connsiteY10" fmla="*/ 4279967 h 4878432"/>
              <a:gd name="connsiteX11" fmla="*/ 4572000 w 5251939"/>
              <a:gd name="connsiteY11" fmla="*/ 4279967 h 4878432"/>
              <a:gd name="connsiteX12" fmla="*/ 4570834 w 5251939"/>
              <a:gd name="connsiteY12" fmla="*/ 3563909 h 4878432"/>
              <a:gd name="connsiteX13" fmla="*/ 3890895 w 5251939"/>
              <a:gd name="connsiteY13" fmla="*/ 3563909 h 4878432"/>
              <a:gd name="connsiteX14" fmla="*/ 3890895 w 5251939"/>
              <a:gd name="connsiteY14" fmla="*/ 4878432 h 4878432"/>
              <a:gd name="connsiteX15" fmla="*/ 3297114 w 5251939"/>
              <a:gd name="connsiteY15" fmla="*/ 4878432 h 4878432"/>
              <a:gd name="connsiteX16" fmla="*/ 3297114 w 5251939"/>
              <a:gd name="connsiteY16" fmla="*/ 3911406 h 4878432"/>
              <a:gd name="connsiteX17" fmla="*/ 2617175 w 5251939"/>
              <a:gd name="connsiteY17" fmla="*/ 3911406 h 4878432"/>
              <a:gd name="connsiteX18" fmla="*/ 2617175 w 5251939"/>
              <a:gd name="connsiteY18" fmla="*/ 4324451 h 4878432"/>
              <a:gd name="connsiteX19" fmla="*/ 1968893 w 5251939"/>
              <a:gd name="connsiteY19" fmla="*/ 4324451 h 4878432"/>
              <a:gd name="connsiteX20" fmla="*/ 1968893 w 5251939"/>
              <a:gd name="connsiteY20" fmla="*/ 4878432 h 4878432"/>
              <a:gd name="connsiteX21" fmla="*/ 1312985 w 5251939"/>
              <a:gd name="connsiteY21" fmla="*/ 4878432 h 4878432"/>
              <a:gd name="connsiteX22" fmla="*/ 1312985 w 5251939"/>
              <a:gd name="connsiteY22" fmla="*/ 4324451 h 4878432"/>
              <a:gd name="connsiteX23" fmla="*/ 642230 w 5251939"/>
              <a:gd name="connsiteY23" fmla="*/ 4324451 h 4878432"/>
              <a:gd name="connsiteX24" fmla="*/ 642230 w 5251939"/>
              <a:gd name="connsiteY24" fmla="*/ 3624890 h 4878432"/>
              <a:gd name="connsiteX25" fmla="*/ 0 w 5251939"/>
              <a:gd name="connsiteY25" fmla="*/ 3624890 h 4878432"/>
              <a:gd name="connsiteX26" fmla="*/ 0 w 5251939"/>
              <a:gd name="connsiteY26" fmla="*/ 375409 h 4878432"/>
              <a:gd name="connsiteX27" fmla="*/ 633046 w 5251939"/>
              <a:gd name="connsiteY27" fmla="*/ 375409 h 4878432"/>
              <a:gd name="connsiteX28" fmla="*/ 633046 w 5251939"/>
              <a:gd name="connsiteY28" fmla="*/ 1379096 h 4878432"/>
              <a:gd name="connsiteX29" fmla="*/ 1312985 w 5251939"/>
              <a:gd name="connsiteY29" fmla="*/ 1379096 h 4878432"/>
              <a:gd name="connsiteX30" fmla="*/ 1312985 w 5251939"/>
              <a:gd name="connsiteY30" fmla="*/ 0 h 4878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5251939" h="4878432">
                <a:moveTo>
                  <a:pt x="1312985" y="0"/>
                </a:moveTo>
                <a:lnTo>
                  <a:pt x="1975340" y="0"/>
                </a:lnTo>
                <a:lnTo>
                  <a:pt x="1975340" y="982231"/>
                </a:lnTo>
                <a:lnTo>
                  <a:pt x="2648832" y="982231"/>
                </a:lnTo>
                <a:lnTo>
                  <a:pt x="2648832" y="1148083"/>
                </a:lnTo>
                <a:lnTo>
                  <a:pt x="3328771" y="1148083"/>
                </a:lnTo>
                <a:lnTo>
                  <a:pt x="3328771" y="0"/>
                </a:lnTo>
                <a:lnTo>
                  <a:pt x="4572000" y="0"/>
                </a:lnTo>
                <a:lnTo>
                  <a:pt x="4572000" y="1000460"/>
                </a:lnTo>
                <a:lnTo>
                  <a:pt x="5251939" y="1000460"/>
                </a:lnTo>
                <a:lnTo>
                  <a:pt x="5251939" y="4279967"/>
                </a:lnTo>
                <a:lnTo>
                  <a:pt x="4572000" y="4279967"/>
                </a:lnTo>
                <a:cubicBezTo>
                  <a:pt x="4571611" y="4041281"/>
                  <a:pt x="4571223" y="3802595"/>
                  <a:pt x="4570834" y="3563909"/>
                </a:cubicBezTo>
                <a:lnTo>
                  <a:pt x="3890895" y="3563909"/>
                </a:lnTo>
                <a:lnTo>
                  <a:pt x="3890895" y="4878432"/>
                </a:lnTo>
                <a:lnTo>
                  <a:pt x="3297114" y="4878432"/>
                </a:lnTo>
                <a:lnTo>
                  <a:pt x="3297114" y="3911406"/>
                </a:lnTo>
                <a:lnTo>
                  <a:pt x="2617175" y="3911406"/>
                </a:lnTo>
                <a:lnTo>
                  <a:pt x="2617175" y="4324451"/>
                </a:lnTo>
                <a:lnTo>
                  <a:pt x="1968893" y="4324451"/>
                </a:lnTo>
                <a:lnTo>
                  <a:pt x="1968893" y="4878432"/>
                </a:lnTo>
                <a:lnTo>
                  <a:pt x="1312985" y="4878432"/>
                </a:lnTo>
                <a:lnTo>
                  <a:pt x="1312985" y="4324451"/>
                </a:lnTo>
                <a:lnTo>
                  <a:pt x="642230" y="4324451"/>
                </a:lnTo>
                <a:lnTo>
                  <a:pt x="642230" y="3624890"/>
                </a:lnTo>
                <a:lnTo>
                  <a:pt x="0" y="3624890"/>
                </a:lnTo>
                <a:lnTo>
                  <a:pt x="0" y="375409"/>
                </a:lnTo>
                <a:lnTo>
                  <a:pt x="633046" y="375409"/>
                </a:lnTo>
                <a:lnTo>
                  <a:pt x="633046" y="1379096"/>
                </a:lnTo>
                <a:lnTo>
                  <a:pt x="1312985" y="1379096"/>
                </a:lnTo>
                <a:lnTo>
                  <a:pt x="1312985" y="0"/>
                </a:lnTo>
                <a:close/>
              </a:path>
            </a:pathLst>
          </a:custGeo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8" name="Text Placeholder 2">
            <a:extLst>
              <a:ext uri="{FF2B5EF4-FFF2-40B4-BE49-F238E27FC236}">
                <a16:creationId xmlns:a16="http://schemas.microsoft.com/office/drawing/2014/main" id="{75065C5E-8027-4266-B6BE-BA117C6F7ACA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59" name="Slide Number Placeholder 5">
            <a:extLst>
              <a:ext uri="{FF2B5EF4-FFF2-40B4-BE49-F238E27FC236}">
                <a16:creationId xmlns:a16="http://schemas.microsoft.com/office/drawing/2014/main" id="{3DEB48E0-328C-45EE-A8BD-90E6AB2610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60619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8F64841-5495-4B23-A74E-409C28CB7AC1}"/>
              </a:ext>
            </a:extLst>
          </p:cNvPr>
          <p:cNvSpPr/>
          <p:nvPr userDrawn="1"/>
        </p:nvSpPr>
        <p:spPr>
          <a:xfrm>
            <a:off x="7415213" y="0"/>
            <a:ext cx="4776787" cy="684693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 dir="108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792279" y="365125"/>
            <a:ext cx="4018722" cy="573989"/>
          </a:xfrm>
        </p:spPr>
        <p:txBody>
          <a:bodyPr lIns="0" rIns="0" anchor="ctr">
            <a:noAutofit/>
          </a:bodyPr>
          <a:lstStyle>
            <a:lvl1pPr algn="l">
              <a:defRPr sz="32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SLIDE TITLE HERE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2279" y="1625512"/>
            <a:ext cx="4018722" cy="4636392"/>
          </a:xfrm>
        </p:spPr>
        <p:txBody>
          <a:bodyPr lIns="0" r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7819116" y="1003687"/>
            <a:ext cx="3991884" cy="407670"/>
          </a:xfrm>
        </p:spPr>
        <p:txBody>
          <a:bodyPr lIns="0" rIns="0" anchor="ctr">
            <a:noAutofit/>
          </a:bodyPr>
          <a:lstStyle>
            <a:lvl1pPr marL="0" indent="0">
              <a:buNone/>
              <a:defRPr sz="2000" spc="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83349C3-B089-45CF-9643-0D25E70966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0" y="0"/>
            <a:ext cx="7415213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E7D247BC-E419-4355-8738-B9CE5CA19B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8C2E478F-E849-4A8C-AF1F-CBCC78A7CBF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Shape 61">
            <a:extLst>
              <a:ext uri="{FF2B5EF4-FFF2-40B4-BE49-F238E27FC236}">
                <a16:creationId xmlns:a16="http://schemas.microsoft.com/office/drawing/2014/main" id="{649B49FF-0FAA-4E6C-820C-B1F434911FDC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01103898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074E6-E39E-4D19-B91F-8E84F37CBF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7754" y="365125"/>
            <a:ext cx="6043246" cy="573989"/>
          </a:xfrm>
        </p:spPr>
        <p:txBody>
          <a:bodyPr anchor="ctr">
            <a:noAutofit/>
          </a:bodyPr>
          <a:lstStyle>
            <a:lvl1pPr algn="l">
              <a:defRPr sz="3600" spc="300"/>
            </a:lvl1pPr>
          </a:lstStyle>
          <a:p>
            <a:r>
              <a:rPr lang="en-US" dirty="0"/>
              <a:t>CLICK TO EDIT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D1B16-7058-45AD-9B19-E19CAF9668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1625512"/>
            <a:ext cx="6043246" cy="4636392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1600"/>
            </a:lvl1pPr>
            <a:lvl2pPr>
              <a:lnSpc>
                <a:spcPct val="150000"/>
              </a:lnSpc>
              <a:defRPr sz="1400"/>
            </a:lvl2pPr>
            <a:lvl3pPr>
              <a:lnSpc>
                <a:spcPct val="150000"/>
              </a:lnSpc>
              <a:defRPr sz="1400"/>
            </a:lvl3pPr>
            <a:lvl4pPr>
              <a:lnSpc>
                <a:spcPct val="150000"/>
              </a:lnSpc>
              <a:defRPr sz="1200"/>
            </a:lvl4pPr>
            <a:lvl5pPr>
              <a:lnSpc>
                <a:spcPct val="150000"/>
              </a:lnSpc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6CAAB964-0A56-4842-AA82-7610F726CD14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5767754" y="1003687"/>
            <a:ext cx="6043246" cy="365125"/>
          </a:xfrm>
        </p:spPr>
        <p:txBody>
          <a:bodyPr anchor="ctr">
            <a:noAutofit/>
          </a:bodyPr>
          <a:lstStyle>
            <a:lvl1pPr marL="0" indent="0">
              <a:buNone/>
              <a:defRPr sz="20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86FE9B2-6286-484B-8943-95EE0B6B026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5416550" cy="6846932"/>
          </a:xfrm>
          <a:effectLst>
            <a:innerShdw blurRad="254000" dist="127000">
              <a:prstClr val="black">
                <a:alpha val="50000"/>
              </a:prstClr>
            </a:innerShdw>
          </a:effectLst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D4E8708-8565-4A5B-9D9E-1D4F40EAF9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42641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0849B93-E2CE-4654-9EC7-7DFA141A55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5904689" y="5038489"/>
            <a:ext cx="5933872" cy="365125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2400" spc="6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7E94348-3BFC-4B39-9C3B-628E777B98F4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1517515 w 6107906"/>
              <a:gd name="connsiteY0" fmla="*/ 0 h 6858000"/>
              <a:gd name="connsiteX1" fmla="*/ 6107906 w 6107906"/>
              <a:gd name="connsiteY1" fmla="*/ 0 h 6858000"/>
              <a:gd name="connsiteX2" fmla="*/ 4593309 w 6107906"/>
              <a:gd name="connsiteY2" fmla="*/ 6848272 h 6858000"/>
              <a:gd name="connsiteX3" fmla="*/ 0 w 6107906"/>
              <a:gd name="connsiteY3" fmla="*/ 6858000 h 6858000"/>
              <a:gd name="connsiteX4" fmla="*/ 1517515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1517515" y="0"/>
                </a:moveTo>
                <a:lnTo>
                  <a:pt x="6107906" y="0"/>
                </a:lnTo>
                <a:lnTo>
                  <a:pt x="4593309" y="6848272"/>
                </a:lnTo>
                <a:lnTo>
                  <a:pt x="0" y="6858000"/>
                </a:lnTo>
                <a:lnTo>
                  <a:pt x="1517515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1219AD9-34B1-4C27-8648-E7D7C69C07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4689" y="1546699"/>
            <a:ext cx="5933872" cy="3491790"/>
          </a:xfrm>
        </p:spPr>
        <p:txBody>
          <a:bodyPr anchor="ctr"/>
          <a:lstStyle>
            <a:lvl1pPr algn="ctr">
              <a:defRPr sz="6000" b="1" spc="3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153394891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AB66B20-A484-4A16-A015-2118F9AF2101}"/>
              </a:ext>
            </a:extLst>
          </p:cNvPr>
          <p:cNvSpPr/>
          <p:nvPr userDrawn="1"/>
        </p:nvSpPr>
        <p:spPr>
          <a:xfrm>
            <a:off x="0" y="0"/>
            <a:ext cx="6107906" cy="6858000"/>
          </a:xfrm>
          <a:custGeom>
            <a:avLst/>
            <a:gdLst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610790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  <a:gd name="connsiteX0" fmla="*/ 0 w 6107906"/>
              <a:gd name="connsiteY0" fmla="*/ 0 h 6858000"/>
              <a:gd name="connsiteX1" fmla="*/ 6107906 w 6107906"/>
              <a:gd name="connsiteY1" fmla="*/ 0 h 6858000"/>
              <a:gd name="connsiteX2" fmla="*/ 4233386 w 6107906"/>
              <a:gd name="connsiteY2" fmla="*/ 6858000 h 6858000"/>
              <a:gd name="connsiteX3" fmla="*/ 0 w 6107906"/>
              <a:gd name="connsiteY3" fmla="*/ 6858000 h 6858000"/>
              <a:gd name="connsiteX4" fmla="*/ 0 w 6107906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107906" h="6858000">
                <a:moveTo>
                  <a:pt x="0" y="0"/>
                </a:moveTo>
                <a:lnTo>
                  <a:pt x="6107906" y="0"/>
                </a:lnTo>
                <a:lnTo>
                  <a:pt x="4233386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3C356F-E483-4AFD-856C-13BB8E8A56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096000" y="4209064"/>
            <a:ext cx="5251450" cy="365125"/>
          </a:xfrm>
        </p:spPr>
        <p:txBody>
          <a:bodyPr anchor="ctr"/>
          <a:lstStyle>
            <a:lvl1pPr marL="0" indent="0">
              <a:lnSpc>
                <a:spcPct val="100000"/>
              </a:lnSpc>
              <a:buNone/>
              <a:defRPr sz="2400" spc="6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79732E-D749-40DD-8365-0502851876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55E23-C4CC-4E9B-80F4-C4BEA6E2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ABA725B-4BCB-1D48-9C5D-46706B18719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2520779"/>
            <a:ext cx="5251450" cy="1661297"/>
          </a:xfrm>
        </p:spPr>
        <p:txBody>
          <a:bodyPr anchor="ctr"/>
          <a:lstStyle>
            <a:lvl1pPr algn="l">
              <a:defRPr sz="6000" spc="300"/>
            </a:lvl1pPr>
          </a:lstStyle>
          <a:p>
            <a:r>
              <a:rPr lang="en-US" dirty="0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22633377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A27944-63F0-4B2F-AD45-448C6DF71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5DAC0D-26BC-4E19-94BF-7F158080F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63BDE4-1CD0-AC4C-A2A9-C858427B0E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67265051-1E5A-D844-BA21-3833155172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4519" y="1690117"/>
            <a:ext cx="10989920" cy="44868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lnSpc>
                <a:spcPct val="150000"/>
              </a:lnSpc>
              <a:defRPr/>
            </a:lvl1pPr>
            <a:lvl2pPr>
              <a:lnSpc>
                <a:spcPct val="150000"/>
              </a:lnSpc>
              <a:defRPr/>
            </a:lvl2pPr>
            <a:lvl3pPr>
              <a:lnSpc>
                <a:spcPct val="150000"/>
              </a:lnSpc>
              <a:defRPr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0732522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DA91F3-AE43-4DDA-AB24-49CF87963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9107" y="1827972"/>
            <a:ext cx="5157787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A648F6-CDB4-4032-9F98-6ED11F9807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9107" y="2342356"/>
            <a:ext cx="5157787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8F648F-0299-4352-914D-9ACEEF6FE5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65107" y="1827972"/>
            <a:ext cx="5183188" cy="494506"/>
          </a:xfrm>
        </p:spPr>
        <p:txBody>
          <a:bodyPr lIns="0" tIns="0" rIns="0" bIns="0" anchor="ctr"/>
          <a:lstStyle>
            <a:lvl1pPr marL="0" indent="0">
              <a:buNone/>
              <a:defRPr sz="2400" b="0" spc="60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215A19-FA39-4BD0-87C2-8DA3B8C587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65107" y="2342356"/>
            <a:ext cx="5183188" cy="3684588"/>
          </a:xfrm>
        </p:spPr>
        <p:txBody>
          <a:bodyPr lIns="0" tIns="0" rIns="0" bIns="0">
            <a:normAutofit/>
          </a:bodyPr>
          <a:lstStyle>
            <a:lvl1pPr>
              <a:lnSpc>
                <a:spcPct val="150000"/>
              </a:lnSpc>
              <a:defRPr sz="1600">
                <a:solidFill>
                  <a:schemeClr val="bg1"/>
                </a:solidFill>
              </a:defRPr>
            </a:lvl1pPr>
            <a:lvl2pPr>
              <a:lnSpc>
                <a:spcPct val="150000"/>
              </a:lnSpc>
              <a:defRPr sz="1400">
                <a:solidFill>
                  <a:schemeClr val="bg1"/>
                </a:solidFill>
              </a:defRPr>
            </a:lvl2pPr>
            <a:lvl3pPr>
              <a:lnSpc>
                <a:spcPct val="150000"/>
              </a:lnSpc>
              <a:defRPr sz="1400">
                <a:solidFill>
                  <a:schemeClr val="bg1"/>
                </a:solidFill>
              </a:defRPr>
            </a:lvl3pPr>
            <a:lvl4pPr>
              <a:lnSpc>
                <a:spcPct val="150000"/>
              </a:lnSpc>
              <a:defRPr sz="1200">
                <a:solidFill>
                  <a:schemeClr val="bg1"/>
                </a:solidFill>
              </a:defRPr>
            </a:lvl4pPr>
            <a:lvl5pPr>
              <a:lnSpc>
                <a:spcPct val="150000"/>
              </a:lnSpc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8114069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1CCD8B1-7DA9-46E5-8EC4-7B1E0D7E9B20}"/>
              </a:ext>
            </a:extLst>
          </p:cNvPr>
          <p:cNvSpPr/>
          <p:nvPr userDrawn="1"/>
        </p:nvSpPr>
        <p:spPr>
          <a:xfrm>
            <a:off x="6084094" y="1189038"/>
            <a:ext cx="6107906" cy="5668962"/>
          </a:xfrm>
          <a:prstGeom prst="rect">
            <a:avLst/>
          </a:prstGeom>
          <a:gradFill>
            <a:gsLst>
              <a:gs pos="0">
                <a:srgbClr val="01023B">
                  <a:alpha val="80000"/>
                </a:srgbClr>
              </a:gs>
              <a:gs pos="100000">
                <a:srgbClr val="E99757">
                  <a:lumMod val="97000"/>
                  <a:lumOff val="3000"/>
                  <a:alpha val="80000"/>
                </a:srgbClr>
              </a:gs>
              <a:gs pos="50000">
                <a:srgbClr val="A53F52">
                  <a:alpha val="8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1189038"/>
            <a:ext cx="6096000" cy="5668962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4519" y="0"/>
            <a:ext cx="11002962" cy="1189038"/>
          </a:xfrm>
        </p:spPr>
        <p:txBody>
          <a:bodyPr>
            <a:normAutofit/>
          </a:bodyPr>
          <a:lstStyle>
            <a:lvl1pPr algn="ctr">
              <a:defRPr sz="36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2B178DD2-BCD4-4E9E-8EAA-0A3AB74C61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94519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0B7D881D-13DE-4377-AA74-0EBFD9C99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5881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31751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1B8C1683-B5FA-422D-82FD-3E04C0D01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480552"/>
            <a:ext cx="3932237" cy="3388435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4332CC6-AF18-49EE-9933-50E3E93F6B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801277"/>
            <a:ext cx="6565106" cy="5059773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03314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E18C59-4654-4610-A461-4DAD6B9AA844}"/>
              </a:ext>
            </a:extLst>
          </p:cNvPr>
          <p:cNvSpPr/>
          <p:nvPr userDrawn="1"/>
        </p:nvSpPr>
        <p:spPr>
          <a:xfrm>
            <a:off x="0" y="0"/>
            <a:ext cx="5032374" cy="6858000"/>
          </a:xfrm>
          <a:prstGeom prst="rect">
            <a:avLst/>
          </a:prstGeom>
          <a:solidFill>
            <a:srgbClr val="2F3342"/>
          </a:solidFill>
          <a:ln>
            <a:noFill/>
          </a:ln>
          <a:effectLst>
            <a:innerShdw blurRad="254000" dist="127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E289BF-FC60-4B0A-9338-19DFADB75B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801277"/>
            <a:ext cx="3932238" cy="1583703"/>
          </a:xfrm>
        </p:spPr>
        <p:txBody>
          <a:bodyPr>
            <a:normAutofit/>
          </a:bodyPr>
          <a:lstStyle>
            <a:lvl1pPr algn="l">
              <a:defRPr sz="3600" spc="3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9B710-B005-42F3-BB0B-EDD61A824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457843-7A19-4C1A-A6EB-82840DAE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Shape 61">
            <a:extLst>
              <a:ext uri="{FF2B5EF4-FFF2-40B4-BE49-F238E27FC236}">
                <a16:creationId xmlns:a16="http://schemas.microsoft.com/office/drawing/2014/main" id="{675B8062-1FC4-4E68-B7AF-45AB92A9F7B4}"/>
              </a:ext>
            </a:extLst>
          </p:cNvPr>
          <p:cNvSpPr/>
          <p:nvPr userDrawn="1"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chemeClr val="bg1"/>
                </a:solidFill>
                <a:latin typeface="+mn-lt"/>
                <a:ea typeface="+mn-ea"/>
                <a:cs typeface="+mn-cs"/>
                <a:sym typeface="Bebas"/>
              </a:rPr>
              <a:t>FABRIKAM</a:t>
            </a:r>
            <a:endParaRPr lang="en-US" sz="2400" b="1" i="0" spc="0" dirty="0">
              <a:solidFill>
                <a:schemeClr val="bg1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73C3E625-3996-4407-8E4D-475EF610D9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384980"/>
            <a:ext cx="3932237" cy="3484008"/>
          </a:xfrm>
        </p:spPr>
        <p:txBody>
          <a:bodyPr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7" name="Picture Placeholder 2">
            <a:extLst>
              <a:ext uri="{FF2B5EF4-FFF2-40B4-BE49-F238E27FC236}">
                <a16:creationId xmlns:a16="http://schemas.microsoft.com/office/drawing/2014/main" id="{E87E45D5-103F-4407-822F-E7FAE02D6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801277"/>
            <a:ext cx="6565106" cy="5059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0316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7238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B0C003-2795-4473-BA28-C10CB46199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A626D5-ACB5-4E77-B485-5F611FBCF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273335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E635FD8-712D-4EE2-A5B6-3DD8DE9C25E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D712C6-2A37-4F08-AF12-D70F8C809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8134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56FC21-A32D-44DC-BED7-08CEBB3B909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ZA" dirty="0"/>
              <a:t>Add a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C6D2B-0FF5-4A5F-A062-480FFA6DA09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B73C415-D670-4716-A5EC-CC4D52CA2BAC}" type="slidenum">
              <a:rPr lang="en-ZA" smtClean="0"/>
              <a:pPr/>
              <a:t>‹#›</a:t>
            </a:fld>
            <a:endParaRPr lang="en-Z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38A396-E30B-644A-8E9F-E9BED5E867F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075262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59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651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E18E69-56F1-4760-87B5-1524B4444D01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B763C-6FD8-4C2A-B771-A1B9291A97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88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80" r:id="rId14"/>
    <p:sldLayoutId id="2147483663" r:id="rId15"/>
    <p:sldLayoutId id="2147483664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8" r:id="rId28"/>
    <p:sldLayoutId id="2147483679" r:id="rId29"/>
    <p:sldLayoutId id="2147483682" r:id="rId30"/>
    <p:sldLayoutId id="2147483683" r:id="rId31"/>
    <p:sldLayoutId id="2147483684" r:id="rId32"/>
    <p:sldLayoutId id="2147483685" r:id="rId33"/>
    <p:sldLayoutId id="2147483686" r:id="rId34"/>
    <p:sldLayoutId id="2147483687" r:id="rId35"/>
    <p:sldLayoutId id="2147483688" r:id="rId36"/>
    <p:sldLayoutId id="2147483689" r:id="rId37"/>
    <p:sldLayoutId id="2147483690" r:id="rId38"/>
    <p:sldLayoutId id="2147483691" r:id="rId39"/>
    <p:sldLayoutId id="2147483692" r:id="rId40"/>
    <p:sldLayoutId id="2147483693" r:id="rId41"/>
    <p:sldLayoutId id="2147483694" r:id="rId42"/>
    <p:sldLayoutId id="2147483695" r:id="rId43"/>
    <p:sldLayoutId id="2147483697" r:id="rId44"/>
    <p:sldLayoutId id="2147483698" r:id="rId4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05F96C-D634-4A69-95EC-3D002BD68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519" y="365125"/>
            <a:ext cx="11002962" cy="8239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757E98-D0FB-43E3-98BC-711F6A2F53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519" y="1365813"/>
            <a:ext cx="10989920" cy="48111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65B72-2E86-4BA3-94F2-3ADFA40B7A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C1F3FD-3DB9-46B7-85E1-E8B8878A4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549269" y="6468303"/>
            <a:ext cx="4439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2E478F-E849-4A8C-AF1F-CBCC78A7CBF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Shape 61">
            <a:extLst>
              <a:ext uri="{FF2B5EF4-FFF2-40B4-BE49-F238E27FC236}">
                <a16:creationId xmlns:a16="http://schemas.microsoft.com/office/drawing/2014/main" id="{0A2ACE11-44E0-44ED-AA10-CB0B57204E89}"/>
              </a:ext>
            </a:extLst>
          </p:cNvPr>
          <p:cNvSpPr/>
          <p:nvPr/>
        </p:nvSpPr>
        <p:spPr>
          <a:xfrm>
            <a:off x="10184825" y="6413649"/>
            <a:ext cx="1399614" cy="407804"/>
          </a:xfrm>
          <a:prstGeom prst="rect">
            <a:avLst/>
          </a:prstGeom>
          <a:ln w="3175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9050" tIns="19050" rIns="19050" bIns="19050" anchor="ctr">
            <a:spAutoFit/>
          </a:bodyPr>
          <a:lstStyle/>
          <a:p>
            <a:pPr>
              <a:defRPr sz="3000">
                <a:solidFill>
                  <a:srgbClr val="3A3B39"/>
                </a:solidFill>
                <a:latin typeface="Bebas"/>
                <a:ea typeface="Bebas"/>
                <a:cs typeface="Bebas"/>
                <a:sym typeface="Bebas"/>
              </a:defRPr>
            </a:pPr>
            <a:r>
              <a:rPr lang="en-US" sz="2400" b="1" kern="1200" dirty="0">
                <a:solidFill>
                  <a:srgbClr val="2C2153"/>
                </a:solidFill>
                <a:latin typeface="+mn-lt"/>
                <a:ea typeface="+mn-ea"/>
                <a:cs typeface="+mn-cs"/>
                <a:sym typeface="Bebas"/>
              </a:rPr>
              <a:t>FAB</a:t>
            </a:r>
            <a:r>
              <a:rPr lang="en-US" sz="2400" b="1" kern="1200" dirty="0">
                <a:solidFill>
                  <a:srgbClr val="A53F52"/>
                </a:solidFill>
                <a:latin typeface="+mn-lt"/>
                <a:ea typeface="+mn-ea"/>
                <a:cs typeface="+mn-cs"/>
                <a:sym typeface="Bebas"/>
              </a:rPr>
              <a:t>RIKAM</a:t>
            </a:r>
            <a:endParaRPr lang="en-US" sz="2400" b="1" i="0" spc="0" dirty="0">
              <a:solidFill>
                <a:srgbClr val="A53F52"/>
              </a:solidFill>
              <a:latin typeface="Gill Sans" panose="020B0502020104020203" pitchFamily="34" charset="-79"/>
              <a:cs typeface="Gill Sans" panose="020B05020201040202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82947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716" r:id="rId17"/>
  </p:sldLayoutIdLst>
  <p:hf hdr="0" ftr="0" dt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18.png"/><Relationship Id="rId7" Type="http://schemas.openxmlformats.org/officeDocument/2006/relationships/image" Target="../media/image20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10.svg"/><Relationship Id="rId5" Type="http://schemas.openxmlformats.org/officeDocument/2006/relationships/image" Target="../media/image19.png"/><Relationship Id="rId4" Type="http://schemas.openxmlformats.org/officeDocument/2006/relationships/image" Target="../media/image8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1.xml"/><Relationship Id="rId3" Type="http://schemas.openxmlformats.org/officeDocument/2006/relationships/image" Target="../media/image4.jpeg"/><Relationship Id="rId7" Type="http://schemas.openxmlformats.org/officeDocument/2006/relationships/diagramData" Target="../diagrams/data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11" Type="http://schemas.microsoft.com/office/2007/relationships/diagramDrawing" Target="../diagrams/drawing1.xml"/><Relationship Id="rId5" Type="http://schemas.openxmlformats.org/officeDocument/2006/relationships/image" Target="../media/image6.png"/><Relationship Id="rId10" Type="http://schemas.openxmlformats.org/officeDocument/2006/relationships/diagramColors" Target="../diagrams/colors1.xml"/><Relationship Id="rId4" Type="http://schemas.openxmlformats.org/officeDocument/2006/relationships/image" Target="../media/image5.png"/><Relationship Id="rId9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8.jp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1023B">
                <a:alpha val="70000"/>
              </a:srgbClr>
            </a:gs>
            <a:gs pos="100000">
              <a:srgbClr val="E99757">
                <a:lumMod val="97000"/>
                <a:lumOff val="3000"/>
                <a:alpha val="70000"/>
              </a:srgbClr>
            </a:gs>
            <a:gs pos="50000">
              <a:srgbClr val="A53F52">
                <a:alpha val="70000"/>
              </a:srgb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107" b="8601"/>
          <a:stretch/>
        </p:blipFill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</p:spPr>
      </p:pic>
      <p:sp>
        <p:nvSpPr>
          <p:cNvPr id="6" name="Rectangle 5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 txBox="1">
            <a:spLocks/>
          </p:cNvSpPr>
          <p:nvPr/>
        </p:nvSpPr>
        <p:spPr>
          <a:xfrm>
            <a:off x="702365" y="3013675"/>
            <a:ext cx="10787270" cy="830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 smtClean="0">
                <a:solidFill>
                  <a:schemeClr val="bg1"/>
                </a:solidFill>
              </a:rPr>
              <a:t>ALUMNI MANAGEMENT SYSTEM</a:t>
            </a:r>
            <a:endParaRPr lang="en-US" sz="5400" dirty="0">
              <a:solidFill>
                <a:schemeClr val="bg1"/>
              </a:solidFill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 txBox="1">
            <a:spLocks/>
          </p:cNvSpPr>
          <p:nvPr/>
        </p:nvSpPr>
        <p:spPr>
          <a:xfrm>
            <a:off x="3470275" y="3890624"/>
            <a:ext cx="5251450" cy="365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spc="300" dirty="0" smtClean="0">
                <a:solidFill>
                  <a:schemeClr val="bg1"/>
                </a:solidFill>
              </a:rPr>
              <a:t>PROJECT PROPOSAL</a:t>
            </a:r>
            <a:endParaRPr lang="en-US" sz="2000" spc="3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961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1286204"/>
            <a:ext cx="6043246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BUDGETARY RISKS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101514"/>
            <a:ext cx="6043246" cy="3310157"/>
          </a:xfrm>
        </p:spPr>
        <p:txBody>
          <a:bodyPr>
            <a:normAutofit/>
          </a:bodyPr>
          <a:lstStyle/>
          <a:p>
            <a:pPr marL="109728" indent="0" algn="just">
              <a:buNone/>
            </a:pPr>
            <a:r>
              <a:rPr lang="en-US" sz="3200" dirty="0" smtClean="0">
                <a:latin typeface="+mj-lt"/>
              </a:rPr>
              <a:t>Yearly Payment for:</a:t>
            </a:r>
          </a:p>
          <a:p>
            <a:pPr marL="109728" indent="0" algn="just">
              <a:buNone/>
            </a:pPr>
            <a:r>
              <a:rPr lang="en-US" sz="3200" dirty="0">
                <a:latin typeface="+mj-lt"/>
              </a:rPr>
              <a:t>	</a:t>
            </a:r>
            <a:r>
              <a:rPr lang="en-US" sz="3200" dirty="0" smtClean="0">
                <a:latin typeface="+mj-lt"/>
              </a:rPr>
              <a:t>- Domain Name</a:t>
            </a:r>
          </a:p>
          <a:p>
            <a:pPr marL="109728" indent="0" algn="just">
              <a:buNone/>
            </a:pPr>
            <a:r>
              <a:rPr lang="en-US" sz="3200" dirty="0">
                <a:latin typeface="+mj-lt"/>
              </a:rPr>
              <a:t>	</a:t>
            </a:r>
            <a:r>
              <a:rPr lang="en-US" sz="3200" dirty="0" smtClean="0">
                <a:latin typeface="+mj-lt"/>
              </a:rPr>
              <a:t>- Web Hosting</a:t>
            </a: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761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1286204"/>
            <a:ext cx="6043246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Warranty and Maintenance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101514"/>
            <a:ext cx="6043246" cy="3310157"/>
          </a:xfrm>
        </p:spPr>
        <p:txBody>
          <a:bodyPr>
            <a:normAutofit/>
          </a:bodyPr>
          <a:lstStyle/>
          <a:p>
            <a:pPr marL="566928" indent="-457200" algn="just"/>
            <a:r>
              <a:rPr lang="en-US" sz="3200" dirty="0" smtClean="0">
                <a:latin typeface="+mj-lt"/>
              </a:rPr>
              <a:t>One (1) year of warranty</a:t>
            </a:r>
          </a:p>
          <a:p>
            <a:pPr marL="566928" indent="-457200" algn="just"/>
            <a:r>
              <a:rPr lang="en-US" sz="3200" dirty="0" smtClean="0">
                <a:latin typeface="+mj-lt"/>
              </a:rPr>
              <a:t>Identified functions will be maintained.</a:t>
            </a:r>
            <a:r>
              <a:rPr lang="en-US" sz="3200" dirty="0" smtClean="0">
                <a:latin typeface="+mj-lt"/>
              </a:rPr>
              <a:t>	</a:t>
            </a:r>
            <a:endParaRPr lang="en-US" sz="3200" dirty="0" smtClean="0">
              <a:latin typeface="+mj-lt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914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7754" y="1286204"/>
            <a:ext cx="6043246" cy="573989"/>
          </a:xfrm>
        </p:spPr>
        <p:txBody>
          <a:bodyPr>
            <a:normAutofit fontScale="90000"/>
          </a:bodyPr>
          <a:lstStyle/>
          <a:p>
            <a:pPr algn="l"/>
            <a:r>
              <a:rPr lang="en-US" b="1" dirty="0" smtClean="0"/>
              <a:t>Training and Support</a:t>
            </a:r>
            <a:endParaRPr lang="en-US" b="1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6319DF-036A-473B-95D3-C5F6FF849F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754" y="2101514"/>
            <a:ext cx="6043246" cy="4106781"/>
          </a:xfrm>
        </p:spPr>
        <p:txBody>
          <a:bodyPr>
            <a:normAutofit/>
          </a:bodyPr>
          <a:lstStyle/>
          <a:p>
            <a:pPr marL="566928" indent="-457200" algn="just"/>
            <a:r>
              <a:rPr lang="en-US" sz="2800" dirty="0" smtClean="0">
                <a:latin typeface="+mj-lt"/>
              </a:rPr>
              <a:t>15 hours personal training for Admin users.</a:t>
            </a:r>
          </a:p>
          <a:p>
            <a:pPr marL="566928" indent="-457200" algn="just"/>
            <a:r>
              <a:rPr lang="en-US" sz="2800" dirty="0" smtClean="0">
                <a:latin typeface="+mj-lt"/>
              </a:rPr>
              <a:t>Online documentation.</a:t>
            </a:r>
          </a:p>
          <a:p>
            <a:pPr marL="566928" indent="-457200" algn="just"/>
            <a:r>
              <a:rPr lang="en-US" sz="2800" dirty="0" smtClean="0">
                <a:latin typeface="+mj-lt"/>
              </a:rPr>
              <a:t>Chat Support from developers.</a:t>
            </a:r>
            <a:r>
              <a:rPr lang="en-US" sz="2800" dirty="0" smtClean="0">
                <a:latin typeface="+mj-lt"/>
              </a:rPr>
              <a:t>	</a:t>
            </a:r>
            <a:endParaRPr lang="en-US" sz="2800" dirty="0" smtClean="0">
              <a:latin typeface="+mj-lt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31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 descr="Picture placeholder">
            <a:extLst>
              <a:ext uri="{FF2B5EF4-FFF2-40B4-BE49-F238E27FC236}">
                <a16:creationId xmlns:a16="http://schemas.microsoft.com/office/drawing/2014/main" id="{4D593114-653B-4F83-A72F-17932C0805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Rectangle 4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</a:extLst>
          </p:cNvPr>
          <p:cNvSpPr/>
          <p:nvPr/>
        </p:nvSpPr>
        <p:spPr>
          <a:xfrm>
            <a:off x="0" y="-6507"/>
            <a:ext cx="12192000" cy="6858000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365" y="1347793"/>
            <a:ext cx="10787270" cy="830649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THANK YOU</a:t>
            </a:r>
          </a:p>
        </p:txBody>
      </p:sp>
      <p:pic>
        <p:nvPicPr>
          <p:cNvPr id="11" name="Graphic 10" descr="User" title="Icon - Presenter Name">
            <a:extLst>
              <a:ext uri="{FF2B5EF4-FFF2-40B4-BE49-F238E27FC236}">
                <a16:creationId xmlns:a16="http://schemas.microsoft.com/office/drawing/2014/main" id="{CB7DE048-B12A-41D3-B89F-B56544FA94F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94095" y="4119985"/>
            <a:ext cx="558449" cy="558449"/>
          </a:xfrm>
          <a:prstGeom prst="rect">
            <a:avLst/>
          </a:prstGeom>
        </p:spPr>
      </p:pic>
      <p:sp>
        <p:nvSpPr>
          <p:cNvPr id="14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1188939" y="4039776"/>
            <a:ext cx="3345046" cy="55844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ZA" sz="1800" b="0" i="0" u="none" strike="noStrike" kern="1200" cap="none" spc="3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+mn-ea"/>
                <a:cs typeface="Gill Sans" panose="020B0502020104020203" pitchFamily="34" charset="-79"/>
              </a:rPr>
              <a:t>Lenard Mangay-ayam</a:t>
            </a:r>
          </a:p>
        </p:txBody>
      </p:sp>
      <p:pic>
        <p:nvPicPr>
          <p:cNvPr id="13" name="Graphic 12" descr="Smart Phone" title="Icon - Presenter Phone Number">
            <a:extLst>
              <a:ext uri="{FF2B5EF4-FFF2-40B4-BE49-F238E27FC236}">
                <a16:creationId xmlns:a16="http://schemas.microsoft.com/office/drawing/2014/main" id="{D46F90A0-A362-4144-AB92-33B00391B40C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394095" y="5024300"/>
            <a:ext cx="558449" cy="558449"/>
          </a:xfrm>
          <a:prstGeom prst="rect">
            <a:avLst/>
          </a:prstGeom>
        </p:spPr>
      </p:pic>
      <p:sp>
        <p:nvSpPr>
          <p:cNvPr id="15" name="Text Placeholder 17">
            <a:extLst>
              <a:ext uri="{FF2B5EF4-FFF2-40B4-BE49-F238E27FC236}">
                <a16:creationId xmlns:a16="http://schemas.microsoft.com/office/drawing/2014/main" id="{D6C1F9A6-DF05-40A3-A22A-A5F42139BD96}"/>
              </a:ext>
            </a:extLst>
          </p:cNvPr>
          <p:cNvSpPr txBox="1">
            <a:spLocks/>
          </p:cNvSpPr>
          <p:nvPr/>
        </p:nvSpPr>
        <p:spPr>
          <a:xfrm>
            <a:off x="1188945" y="5065270"/>
            <a:ext cx="3144655" cy="51748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dirty="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ZA" sz="1800" b="0" i="0" u="none" strike="noStrike" kern="1200" cap="none" spc="3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+mn-ea"/>
                <a:cs typeface="Gill Sans Light" panose="020B0302020104020203" pitchFamily="34" charset="-79"/>
              </a:rPr>
              <a:t>(+63)</a:t>
            </a:r>
            <a:r>
              <a:rPr kumimoji="0" lang="en-ZA" sz="1800" b="0" i="0" u="none" strike="noStrike" kern="1200" cap="none" spc="300" normalizeH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+mn-ea"/>
                <a:cs typeface="Gill Sans Light" panose="020B0302020104020203" pitchFamily="34" charset="-79"/>
              </a:rPr>
              <a:t> 948 537 9875</a:t>
            </a:r>
            <a:endParaRPr kumimoji="0" lang="en-ZA" sz="18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Gill Sans Light" panose="020B0302020104020203" pitchFamily="34" charset="-79"/>
            </a:endParaRPr>
          </a:p>
        </p:txBody>
      </p:sp>
      <p:pic>
        <p:nvPicPr>
          <p:cNvPr id="12" name="Graphic 11" descr="Envelope" title="Icon Presenter Email">
            <a:extLst>
              <a:ext uri="{FF2B5EF4-FFF2-40B4-BE49-F238E27FC236}">
                <a16:creationId xmlns:a16="http://schemas.microsoft.com/office/drawing/2014/main" id="{DA1E1FC6-9F80-4CAF-ACF2-AB062937A457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xmlns="" r:embed="rId8"/>
              </a:ext>
            </a:extLst>
          </a:blip>
          <a:stretch>
            <a:fillRect/>
          </a:stretch>
        </p:blipFill>
        <p:spPr>
          <a:xfrm>
            <a:off x="394095" y="6023133"/>
            <a:ext cx="558449" cy="558449"/>
          </a:xfrm>
          <a:prstGeom prst="rect">
            <a:avLst/>
          </a:prstGeom>
        </p:spPr>
      </p:pic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E0127FD3-DBF1-49D0-8E40-2DB72E1AEC7C}"/>
              </a:ext>
            </a:extLst>
          </p:cNvPr>
          <p:cNvSpPr txBox="1">
            <a:spLocks/>
          </p:cNvSpPr>
          <p:nvPr/>
        </p:nvSpPr>
        <p:spPr>
          <a:xfrm>
            <a:off x="1188944" y="6091171"/>
            <a:ext cx="4361621" cy="32566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lang="en-US" sz="14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20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8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US" sz="1600" kern="1200" smtClean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Char char="•"/>
              <a:defRPr lang="en-ZA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ZA" sz="1800" b="0" i="0" u="none" strike="noStrike" kern="1200" cap="none" spc="30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/>
                <a:ea typeface="+mn-ea"/>
                <a:cs typeface="Gill Sans Light" panose="020B0302020104020203" pitchFamily="34" charset="-79"/>
              </a:rPr>
              <a:t>lenard.mangay-ayam@gmail.com</a:t>
            </a:r>
            <a:endParaRPr kumimoji="0" lang="en-ZA" sz="1800" b="0" i="0" u="none" strike="noStrike" kern="1200" cap="none" spc="3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/>
              <a:ea typeface="+mn-ea"/>
              <a:cs typeface="Gill Sans Light" panose="020B0302020104020203" pitchFamily="34" charset="-79"/>
            </a:endParaRP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A62C97B6-F2B5-4806-AB83-0CC32DF096AE}"/>
              </a:ext>
            </a:extLst>
          </p:cNvPr>
          <p:cNvSpPr txBox="1">
            <a:spLocks/>
          </p:cNvSpPr>
          <p:nvPr/>
        </p:nvSpPr>
        <p:spPr>
          <a:xfrm>
            <a:off x="1188939" y="4315321"/>
            <a:ext cx="3345046" cy="488988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chemeClr val="accent1"/>
              </a:buClr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Font typeface="Arial" panose="020B06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500"/>
              </a:spcAft>
              <a:buClr>
                <a:srgbClr val="00B0F0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pc="300" dirty="0">
                <a:solidFill>
                  <a:schemeClr val="bg1">
                    <a:lumMod val="75000"/>
                  </a:schemeClr>
                </a:solidFill>
                <a:latin typeface="Calibri Light"/>
                <a:cs typeface="Gill Sans" panose="020B0502020104020203" pitchFamily="34" charset="-79"/>
              </a:rPr>
              <a:t>(</a:t>
            </a:r>
            <a:r>
              <a:rPr kumimoji="0" lang="en-ZA" b="0" i="0" u="none" strike="noStrike" kern="1200" cap="none" spc="300" normalizeH="0" baseline="0" noProof="0" dirty="0" err="1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Calibri Light"/>
                <a:ea typeface="+mn-ea"/>
                <a:cs typeface="Gill Sans" panose="020B0502020104020203" pitchFamily="34" charset="-79"/>
              </a:rPr>
              <a:t>CSConnect</a:t>
            </a:r>
            <a:r>
              <a:rPr kumimoji="0" lang="en-ZA" b="0" i="0" u="none" strike="noStrike" kern="1200" cap="none" spc="300" normalizeH="0" noProof="0" dirty="0" smtClean="0">
                <a:ln>
                  <a:noFill/>
                </a:ln>
                <a:solidFill>
                  <a:schemeClr val="bg1">
                    <a:lumMod val="75000"/>
                  </a:schemeClr>
                </a:solidFill>
                <a:effectLst/>
                <a:uLnTx/>
                <a:uFillTx/>
                <a:latin typeface="Calibri Light"/>
                <a:ea typeface="+mn-ea"/>
                <a:cs typeface="Gill Sans" panose="020B0502020104020203" pitchFamily="34" charset="-79"/>
              </a:rPr>
              <a:t> Leader)</a:t>
            </a:r>
            <a:endParaRPr kumimoji="0" lang="en-ZA" sz="1800" b="0" i="0" u="none" strike="noStrike" kern="1200" cap="none" spc="300" normalizeH="0" baseline="0" noProof="0" dirty="0" smtClean="0">
              <a:ln>
                <a:noFill/>
              </a:ln>
              <a:solidFill>
                <a:schemeClr val="bg1">
                  <a:lumMod val="75000"/>
                </a:schemeClr>
              </a:solidFill>
              <a:effectLst/>
              <a:uLnTx/>
              <a:uFillTx/>
              <a:latin typeface="Calibri Light"/>
              <a:ea typeface="+mn-ea"/>
              <a:cs typeface="Gill Sans" panose="020B0502020104020203" pitchFamily="34" charset="-79"/>
            </a:endParaRPr>
          </a:p>
        </p:txBody>
      </p:sp>
      <p:sp>
        <p:nvSpPr>
          <p:cNvPr id="19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 txBox="1">
            <a:spLocks/>
          </p:cNvSpPr>
          <p:nvPr/>
        </p:nvSpPr>
        <p:spPr>
          <a:xfrm>
            <a:off x="702365" y="1980446"/>
            <a:ext cx="10787270" cy="830649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 spc="3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Special thanks to </a:t>
            </a:r>
            <a:r>
              <a:rPr lang="en-US" sz="2000" dirty="0" err="1">
                <a:solidFill>
                  <a:schemeClr val="bg1">
                    <a:lumMod val="85000"/>
                  </a:schemeClr>
                </a:solidFill>
              </a:rPr>
              <a:t>F</a:t>
            </a:r>
            <a:r>
              <a:rPr lang="en-US" sz="2000" dirty="0" err="1" smtClean="0">
                <a:solidFill>
                  <a:schemeClr val="bg1">
                    <a:lumMod val="85000"/>
                  </a:schemeClr>
                </a:solidFill>
              </a:rPr>
              <a:t>abrikam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sz="2000" dirty="0" err="1" smtClean="0">
                <a:solidFill>
                  <a:schemeClr val="bg1">
                    <a:lumMod val="85000"/>
                  </a:schemeClr>
                </a:solidFill>
              </a:rPr>
              <a:t>inc.</a:t>
            </a:r>
            <a:r>
              <a:rPr lang="en-US" sz="2000" dirty="0" smtClean="0">
                <a:solidFill>
                  <a:schemeClr val="bg1">
                    <a:lumMod val="85000"/>
                  </a:schemeClr>
                </a:solidFill>
              </a:rPr>
              <a:t> For this awesome template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128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1023B">
                <a:alpha val="70000"/>
              </a:srgbClr>
            </a:gs>
            <a:gs pos="100000">
              <a:srgbClr val="E99757">
                <a:lumMod val="97000"/>
                <a:lumOff val="3000"/>
                <a:alpha val="70000"/>
              </a:srgbClr>
            </a:gs>
            <a:gs pos="50000">
              <a:srgbClr val="A53F52">
                <a:alpha val="70000"/>
              </a:srgbClr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 descr="data:image/jpeg;base64,/9j/4AAQSkZJRgABAQAAAQABAAD/4QAqRXhpZgAASUkqAAgAAAABADEBAgAHAAAAGgAAAAAAAABHb29nbGUAAP/bAIQAAwICCgoKCgoKCgoKCgoKCgoKCgoKCgoKCgoKCgoICAgKCAgICAgICAgICAgICggICAgKCgoICA0NCggNCAgKCAEDBAQGBQYKBgYKDw4LDQ8PDw8PDw8PDw8PDQ0PDQ0NDQ0NDQ0NDQ0NDQ0NDQ0NDQ0NDQ0NDQ0NDQ0NDQ0NDQ0N/8AAEQgEgAYAAwEiAAIRAQMRAf/EAB4AAAAHAQEBAQAAAAAAAAAAAAIDBAUGBwgBCQAK/8QAXxAAAgEDAgIHBQQGBgYHBAITAQIDAAQREiEFMQYHEyJBUWEIcYGRoRQysfAjQlJywdEJFTNikuEkQ4KisvEWU2Nzk8LSFyU0RFSDGKOzw9Nk1DVFdJTiGVWEtGWk4//EABwBAAEFAQEBAAAAAAAAAAAAAAQBAgMFBgAHCP/EAEsRAAEDAgQDBQQGCAYBAwMEAwEAAgMEEQUSITEGQVETImFxkTKBobEUI0JiwdEVJDNDUnLh8AcWNFOC8ZIlosJEc7I1VIPSF0Xi/9oADAMBAAIRAxEAPwCieDcTuI7/ALJbNLG6Z5U7e1h0qEkxqR7N0mE+RnBM5CZ2XG1A6WdMbK0SaCQB7kkaZ47YRzoue8ch9CscMUeNlKnmBvVue1916x2adhb6ft0g0h8KTbxnZ5AcZErjurk+vhvkfqi6k7rikpWPIXJLzPkgE8yzHdmYnJ3yTnNegSNcyXLF7R18vNZSLLLGS490fHyTvx7r2n7UNayShUUKskgEM74OQLhYJ3t7hU5KXTJG7ZbemPjPWdxK7d3e5uGZ8BhExi1qPuowt+zEirn/AFmsnxJ2rZHQL2IeH2wMl6zXBUA90lUAG7alH3gfWtKdF+jHCbeASwQWyRaciRUUjHnqIPKmOhlGr3E+SMiEFrNAFl5Ew9ELuXIEMzEf3XyB8dz8N6vz2PujUlvxONp7N21K8aSSRsOwcgMs6ll5gK8ROQcSnlvXoCthZGQdn2Rd11rpC5K/tAjwBPwqNNCRcPGyMY8F0ff7wIyufAEE/AGjaWnjac2t/FDzznRrdvBS+EbbfLfbzGKcIY8UntothijZYjjFTE30UI22XZrj1/PzriXpHlSC54cTRKxEfhTwwEJheQn6a4DDBohIwDSNbk4pEb4nx/OCP400R9FzpdLlSgXerC04fYhUYjvdOKebe+250NIwjZEMlaQvpI9J25UvjXNNBvRmlkU42xTHNNlMx43CeI1ABpI0WSCOVfC8xy3pInHEU4ZtIYnGrbB54JO2PEUNYjZT5r63TpHwUHBx9KinT2+hWORRcLEyxuxyiyLgY++uktjOB3SPUEbVEOIe1nw6F54pJGQw6gWxq1OjtE8aqN2ZXU7DmN6z50S4Yt9LeTW96x7dn0aF0SKd5AXSTIKNnTpI8KAkmcHZSpWlrhdq1P0M6FRTBZTHJZXMmCJLNj2bLpGGkRk7KRJB/q5A2kHu6Dk1VXtO9S7pCTBZ8OnWR9dyJSUnm8QsTnE0BzuFjmcEgDAyaN6jOnctpERdXsUbdiXAlbJGX0rKwyAI2HKNAMCq265/a0a9ZrK0t4HugxH2rOqKRY+8rRkspBwPLz3oCaa250RQADVjrp5ayQSBe0uGRVAVJDOfsu//AMOGmZlVR4dk2mieD8dXvK33DqPaKCZMFSojAMippYkAk97GBqxkFR1hdLr65kb7U5HakFh2YjjONlbCqNXLZt81XizMuV1HHp7+fr6Zqicblda6sbovcWwutV1EHtpGCE94GPK5MqJEwJZcEgDdiPUit2ey9ZwSWJ+ypa3KWlxKbbWFivHdCTEzRvb6yJIsqVeUZQ7+nnr0p6SpO6SqkcbaBmOJSiKweTGxY6maMoWfbOcYGKsPqA64p7C5DRgGOSRNaNkDUR2erV4acgnnyqaKQNOqe1xBXpT1s9RJ6RWkUiGztRgspWBRPHKuzQvcKCSuoFXRdKnx1YrzI6edS8ttqcsWVbhrf9bX2yFVkjKoSVGMurqSHUbYJxVhdMevniCT3EK3U0cbXDNGInZIw2P0gwmkamyDkNzzsM7xnrn62Fu3sXg7SCS1gVZXJ/tbhST2xUd1iAThnBbc050rNiucQdeajvH+q3iEEy2g+0qtyqOFhacQTJt+leIyZkEAOolw7Ljbwpj6ddVE9njtMOj50TRkvG+Ntavnvc8HOfHyyJHF7SvFRNDObpmlt0eOEsiFVSQaXUgKrENsRltiBg8wV/Huk0V7ZIO1limt8YhkdpIbhpGBkkRc6bdzMzHTyK6vXEZc0pNFVt/AQNKqynTH3WJyzdmis4yBlWcOy7fdbGWIJLbfQFFBONxtv645DGDVncP633XXHLbxXDtw2Ph0IKjVE8aP2F3kk65lklOs5XKhR+rki6H9VMksCyz2zLC0pBuW+4zK2nsFdTlATnMgBG3jXBl0oGuignRDgzSZUFVBADu5wiKSMOTqGDnYEg8+W9dHZdkf7Ttg3dI09l2Y2YNk69ZO6kDGAckU/wDHeEdizoEYKVOOzfUpX1bbUoI5nyo+56UM1pBalEVIjIwdVAkdpfva3xuoXYL4VHexSZlMuo3rturIGOPS8DlRJHKrywRqzgSTm2EiRyOFJOXVuXNc1o/r16CS8Vkj4baxi6nES3T8SfNosVuI2b7P9jjUW6sQcCR/0jKgOWOTWVOgPFUtQ0qqZHCMqpjKupHfSTbdeTAjcEe+vQj2Eelj3PDGSOOBrqSSXtpJpSssgLFogvdYtFGmmEfuMMc6PgddpJUjHZu6VTHA/Yq7WW6ju5raylgijwluXiic9ikhmBZpWmKRlO1BZSzs+AoGKy51i9Cls2SJLq3uQ2ptUBJVCraSjEjIbx7p9+K9O/ah6puIT2EbLFbJJaq7NL22DI3ZsrE5C90l2OktywPCvKmbhJMuOe51bbas7gEZyCfEUyRpfqFHIGtsAne66U3ASNl7RFRdAkQuurfmXyAf2cA49BSbgvSkaWR0DIVIUAZKHmCupgo7xySwbanKbgl20OkrK0UA3TJKKCSwPZjfzOog8uYpt6N9E5riTRCmuRQSU2HdH3m3IGAKCLDdN1uiLfiZ+6OQyeXL5VNOB9JLqMHs55VOVYBXcMzqCEwCw/SLnCHYjOAQM5B0Q6Du8qGJdZjIM2vaMc8hvHR4ZG9WQt5os1iUQzXF5ckSR6Ga4gEcr6HjkBPdk7mNgdCjlvSiJxTg0jUqN8Redrpne5ad0VG7VATsqqFURoqpGqMukqEABBJDFmZtCdUfEp+JSr24tkjVSJZ2QrJOVABb7SCJDPjAVchFCjCjFMvQDqB4tG0cv2cx9q0eSy7qgOHLY1d1hkHntjare6CcLsHnvLPsTG8IaTVlyGkU5bQ3dBT9Y93xo2BhabohoI1WlOivHba3iW0E32osmyMnakDABRzGCGY8gXxnx86iHCOB3t9dCO5WW3sldtEYldWKoMLGQjAIDnkCTjYEUw9RnXtG7C3jtkjdpGVWjA0tgYxqxnfSST51qK0uAyK2MAjV7v8Al51I95iJNtTz/FOTR0f6vbS3x2NvEhAxqCAv8ZGy7f7TE05xcLxIz+Jxj02AYf7WBy8hTXF1g2pYp2yagcEZ/O3rTB0w6xJVid7W3e5C5GqNlAyOYGojcGggHuOvxS7qwa+qgegPWTxGS4UGBmjcOXjbAaNlIRjqzjTrDY86vGLiql+z31AAnbYZ8CeWaR8RYkS2vq+r6oFy+r6vq+rlya+KW2agfSLo3kHA86sicU038Oxo+nmMZuFE5t1mjj9gY2o/hPERtUv6ecM73pUQsOBlW+Nb2KVskQJWdfG5knd2UosLo7VI7Wemax4cQOVOls2OdVE+U7K1juBqnvXtSCY4pLPxTBo6eYMM0CGFvkpy4FJ73iG1Nc3F8UC6npquRmrOKJttUK+QqQQcWpWt3n31AoLtgcGpBb3flTpKYDUKNk9xYp5DE0RNQbKfNHzMKHIymynzAi4RVpcCliyZppC05JLiue3okB0ThC1OSXOKYTceVGJeUK6O6eHJ7/rCvlnplF2DSqC5qF0VlIHAp3hkpSjU1QXFKUuagc03SpYXrhakrTUVNLTcqVOOaKnFBhm2oFxJXAWK5Nl62KRdvQ+ISU3Ty55VYxt0UDjZPdpe+FPcUtRWxkqQ20m1CzMsU9puE5xyUrWSmxHo5pqCLVKClhloay02mahJPTciW4TrG1Gq1IoZaUB6iIXXRua7miw9c1U2yW6EzUXroMklI3mp4bdIlXa0EyUi7WvhPT8q4FHNJRLCiTNXwnqQNTULGK4DX2quA04JLoxa470WXotmrgF10YWoJWi9dfSS06yRJ5xSCZKPu5aRtJRTBokJRRFI7ml7Uklj3otij5XKTpD50fooKmjY4qeSo9tlx7cUV2FHyMKJuHwK4Err2SW5WmWYeFO08+aapZRmjYgVA8hI2tN6M+z0etwDXQKJJKhICRaKFGN6FdQ0Xbrg07cLja6eLVKc0kprhlowz0E9t0QHWTo89IXegSXO1JPtopGxpzn9EryaEslJxPQ4qcWrg/VOFuKXBM03QjFOML0HJuiAUJbeuPa0qjavnah8xun2um9remu8jIqQGme/FExO1Ub0zSE0kuVpVcNiiSKs2oMqPXsWabL61JHKpZLaDnSC4jFGskQckd1DG4dvtREtmRzqX/ZR86Z72PejmTElAPgAGigXFrff8/50zSA+J+H5/CpzxOxBplg6NFjny/Iq5imbbVZ2WB97N5prsR6n1H5PjTsr4GKHJwYrgUieyfPpTi4PN7pAHRC1kH7Rjn8PzvRZvPH8f50luEbNBmOANs/nzqYMChMh5ckrdwT4UkmH4iuiInlTha8MJ95rrhuqcHF5tZMhsM+n8Pzz50st+Gsfw3qU8P6OgHccqd34YMUO+rGwRUVDYklQQcBPuo5uEn6VMTaZ8K6vDM1F9KKnZSDUNUf4fwbI5fn5U6f1F+f4VI+H8JwKeo7Ac6r5Ks30VrDSDJYqO8K4GR+f58/pSviPR7Ip/SD6UcpHI0AZ3XurBsDQ3KoIei+P86SSdEtvzk/LxqzYrUHwoT8PWnitcEopGEWsqys+i+N8EfOn9eCnT+fzvUuaxFFXkG2BTXVTnlK2lbGNFGbe2xTlFL4Vya2rqW+Ka45tVKxoCSy2+aK/qzfNPEMJJpeln6VGZcqmYy6aYbOl0cNLzbihRxUO6S6la1Jo7XFDl4eGHrSkJvXYjvURcVJlHJRriXBDjGKjUvRvnVptbA0SOBjyqdlaWhRSU4cq+4f0eGN/4fn408cN4Bv+fz41NYeCjypXFwweVRyV17rmUzRZNnD+GYxTxFw2lkFtS5FqmlnJKOa22iSW1til8a1xVo1RQTjdTahdK0MCvqCrVCVyMzREtGFqJkkrgEoQGFJ5eVGvLSOZqnaDdddEPRLmuTPSYz0W1qTVGyUgvKNkuRSG7uqIYw3TbpvurnFI3nzQuIHNJGbFWjGCyGLrbJdFP60b9s8qaJJq4LvFP7IKMvJ5p1W48aJluvX303C8oD3NKIrFOLyl5vaS3FzRQegCpQwBNzpTFJtRLtRqjak3a1wA5J976LyD4XFPxO/AdmeW5l3PM7nHL9lV/D3V6e9WfV9BYQR20YAIGWI5u2BqbzxmvPT2UOmENrxKOWbGnS6KzHZWYYDcjyA29fHevQrgc32oSzQyqckxIyk6Qq4JII5MSTv6ChsNF2l7z3juVU1buzysjGg5eCL61enj2kBaOF5m8gDoA5HtGGdIx6Gsm8U64ZoXaLtI1tpFLGIsZI1Y7sgUYZVJOBitJ8U6K30UMgd/tYO6JnvqfIt3dUZB7wG9ZI6x+LveF7dLOGKS31FzGCrtjAOosTkbcgaLrrtgJYdfBU0WZ03fB/JfdCeu+WKZFjllVASEVSGK6jtGhcEhGbHdPhttW+uCdMVkig7ZkjmlQHs2ZQxbxABO53GQPOvJybijcwirttp8x4k5Jz41KuE8adlVyzsQSSA7ArldKzA5OGRip254rK0eJCMlstz4q8mpnWzRWXqLD0uhWf7P2g7bSJOzz3tBJUNjGwLAge41JprrbNeZfRfrwv3uhcmdRP2EcAkcDDpESQZPAyksSWwNW3LFao6Ne1LbfZR28yNdhWJQAhSR90A48fGtBFUxTjMw+qAdmi7r9/BaHSYbb0r+zZFZd4916RXVr2AKi5kVW0h2h5nbs5sAa1ODpJ3GfWlnVX1k8Qit0tpApuGldUa5fbswAw7ykl/JcDfzovICLtcFEJzezmm396LS/YDHKo/fW2+1KbWSXQvaadeO9ozjPjjPhRTQmljuOalkGYbJQsGa+u1I5VzSSNvzvSS4kbFKBdROLcugRSTGgx9IQG057wAJB577g48qFbqScY/51nb2nONExiW1YJPA+H/VeRVYFVGCNcesb/HzqWzdc2wQj3vYAW7krScXHNxQ7vjcLoyyFNEish1EYYEEMM+7PI1jDrR9ocz2MYXQsrZEsfeDxkAYKsCuGbcgjIxWdeO9YVzPGqPIzRQsSiZ+60md9sEk77mqGqxCni01J8FYxsnkOgFvFX77TvCLS1e3MM3aSIscUkJUf6lpV7eRhgmZhJoct3mCoTzJqqOB9Lou6ugB2zGFgd4ZGLHuMzBtLY+6ATUJHGpJ9TSMzFjnLMScnGWydySOZNKILPQySiNtCkFs795Wzq3GNLDBAOayFROZpC8aK7gjMTcpT3ccVIcF45f0OEZmZnCurZ7zHOjI7oUe+mnpn0vFxcy3AAi1sCqoThcKF2xjGSN8Ac6sDpD1m2qi7+ydupuBEV7qKVbSROzHfSMEgAKc58MVXvEblZtB1D7uDqCqVCAKg1LzyuPXOaGkAGxup7lILu+eV1ZmLlAoAO4GOQw22KY+IWe+cY3Ooevw5CnCILlR3dyRzIx5EnyHOnq+6GOiF+4QyI4bWpBV37NWG+QS+NjyGSdqhTlBGj3GlufL8+NK7DiskbDGCc557ZHjuNqLuoAPw+PI+4Z5UWLjJUY3B3+XlypycVJbvrDkaMRPsiytNg7gyMApbIHIqAPKm+FGl3XLHPh5nkPfRdjwxpCQF8CSfDSOZ9wpruoNDYDEMCdxkEEHbfw86S10id7WJtegjvg/dP1znlT9Pw5oNDSK0cEzadWCQGUkFh+12eclQc4IxzFRS34wQxaQs7HcOTnf+8Tuc+dSbpD1gSywdm07lUBAjYjSdcit3V05GNKMTn9QeFKAuspX0b6KLf8AEWt7KKWTs4Ui7WMMwWSJj9rvNCgsYZSWMascjUPAAVZ9ys1iy29zFPPw8LpigR5EjeYkbljGcSF8/om3zyzWdurDpjcWsytbSNFKQULKSNQYjCkgjbI8/GtC9K+lfHmihhuGuDHNIs7W4jIWYRHtDcdtpLhjtkxMuBg4o5gBCcTbkoZ1iWskEJC/6MlwdEkJclgBk9lIsiqysFPMbHPPeo3xjjsTRKrRpkKqo8RwSw2OsYbUSPditm+y50wsj9oha0kvBLAWmnCNJMCxw0JafU7hASqyrk6Ry2pNxi7sLOKayhsoGu17sTQKZHdXOY2kcDCyaO4WIzkHzqX6IF2h1BWQur/pi1k/aNCZRokQRyL3Q0i6Q+CMkgE4HrnyqU+zV1pX9rcstmvaySpMvYHGypmZnUEroMWS4KkHY4zuK0J1j8Ejto0upLDtp2jCzwSQSG3jQAATLKe/20X3g4xnGNtsZe6J8fEKXNyp/SztNbJrhLxGGRf0rBzgRyqCFDZ1DV45NQ27M6LrEL0M6uuu9b+GE8dVHhnH+jzROrWUpCFzG+WUidFOTEw3IJBbApwW/wCjlrI5jjtbdTET2t4pQyFtw8EWGOlPPCeGM15m8DuZbox20YYxo+pYVkZVLBQhkCsSodlXAOnxI5VdXWD1pusMVpJZNLDHEognukCXMZG0qs8G08YOArSYPvqRr7jRS5xzC0f1j8Btba0/rS2umlgdTBeSQwqVCSd6PdyTs+E7uGCs2Kq3qj6IMLaKUcM1olq1xPcDLNK0zFoWXJykejK6MnbBIqv+DiW8tH4fHLDGs7K6Qq7aZWA2TYka+S97kcVv32NujTvYOlw7rKkht5rfujsuw/Rxx5Azp0YOORzUrXDLmcErTcrPvQ3q8F5BcXs2q2tFzHb2q4Es5Bx2eQupnDbJsTirG6lPZ8trBba9uZIo7syPiOZwUSMq2lX1Bf0igAsw8QRnerWPVpby8TnaOGSVLZFZVWQpEt0QQW0hgpcJpycbZqvuJ9KFsPtFxxO0kkUgoWbROAobSEjEhLDGrOcZ3z4U45d2qQeKaePe1PxCG9msrKNbqGMKI3A1hI2XVq1qWyqMWQMx/UxvTf026w7F3WJZZorkuI5wwOWZh+lfWndVRnI0+FU17PfWVq4pfSWkUdtBPLJHHBIVRJIVlkm7JpMhI5FhZWwo2IAyeZmntH8KV57O5VHWSbJlEZLRxjGlQrKRksMnG23jyoYPsC4Lmm4utjdW/VxY21rEkckbNr7RZcrqLjdtJ54xkEetfdejzyWLNYzIu2AgIGsEgFRKXUJ768telvXhcW6zWMLhYVkJBXUzKQMNolcl4w+cMuTz5002HtFXDnFyPta4CqkpPZKgGkJ2SgKcZyGOdxQ5lF7qPtG3spL0p6c3FreSB2MUqsNSCQuNsHBfUwIbmQDirh6G+1tf8QazsA8cRe6Qu/3EZQMKkjLgrHzZyDkhfOq/6uOqbh19bSST3BtZyzCNHAWHlmPvEZwSCp3FE9DupxCklys9mI4u0bS85VkaF0PIf2utSdC8myN96aC7e6QB3uV4ze1vecNlnVfs97AH7JZ7ZH+zo7ZmMHasSWdFOcn72555Atfqc9rSDv8A2lzJNPh1SPDkNjBTYKR4AZrO3Uj0Pg4pE0bTJA/2iRpGckxSHTqgbsNQGvDMNY8gDvybukXUXPwe7gnM0bIJh2baTpBz3XaJiCUHPAPhRTe/unXI15L0H6N9ac8japrOWCA8pWwdPqwBJAPnjarBt79GxpYNqGoEHII88+VYf6HdfnayTRXnE2eXtQqQwqI4JUZe9udTqVAwAH5++nPoh7Q89rL2FtAHgkk0p28wMik4I1eK7HOk7DNRujadt1ItqUnvLsKMk4/PKohYdZSmSK3kUrPIhbA0lRpA1bgnYEjGaiPXTwe5W0nkivGCqNbB9IwOXdkUAqSSOfzqNkXes5IplxPrFgWLtlbtk1qn6PDNrZ+zC6eerXkaeex8q7bdKYpQdJII2ZXGllPkVO4qgei/Qu1uIlaczhGlkkWWJmhDMXKJK0anKyDDgc/PbVUO6ddXd3FNrsZruSGMAN2j77AkLggMygb97erFtM2+VRu0Cu3pTxyEuUDqXG+kHcb43FB4PGrYJG9Uv1ZXCvKTIJFnIzuNmXxLeK750r5VdHBzir0s7OPKgM2Zyl7QDHKoZxi4KtUoFxtUd4jFnNB0wsdVLILtUcm4qDtvT3FxLu/CozcWhyfxpfbryHhV1JG0gKuY91yl2xoaWHpQ7K13FSRZR5b0HJJl0CKay4uVGX6J6vSjF6PFB51KLRc86cFsAaFdVuBsU/sGqvGYjwoyOQmplcdHc+G1Bh6NYp/0thGqTsjyUWDUfqyKdr7g2KZ57JlzT2va8aJHgoJk3o2RDimouc0qt5zU5ZbZQg9UaIjR0EnmaNxSXst6iOu6l2TvBNS+N6b7S2xSh5cUE8XNgpgeaOku8V81wKZrq4oiK4POpBBzTO01T8LzFG/1hmoxPcmuQXhp30cHVN7VPVy2aRSW+BQIL4UtLAilALU0uBTXDd4NP1pxQGmG7hApPHcYqV0YeE0Pyqbpe0a13UWg4lSgX29BGnRAkCfjeUO3lyaY/tNKrObJqJ0VgnB10/Lc0Nb6kGvFIbm5xQ4jzJ2yksd3Q1uajNrxPPjSpr+mmEg2XB108TzUleamifiVIzxTPjUrICUhcnsXQrpmprt5a7LcUvZ6rgbpVLdUGOakJlrna4qTJokunyOTaha6bre52o9Z6gLU4I4yUnmnoiaakjy1Ixl0iWiauh6SRS0expxbZKCgXIptMtOj70gliqaO1k165Dzoy4jr5VxX0jU7mmctURHDRjV8ZKLeWn6lNuEknk3omWTNLHhBolIt6nBFlG5NdxbmmO4zmphPDTLdwijIpEO9t0zB8UpguqKNoa5GuDRZsQoL2TjpyKSAb+6jIXr77JnNRbJ++qNEg864z0VHFR6xYpCAnXvqhhciiTaUfGaMpt7KQhAiipZbR19ABR8cgqF5upBolQIo5D602GahpNtQ7mJ+bVOyS0MS03JNRjttUJZqpQ5CvLqmK8usUsu7mmm43oyKOyge++iRzXGTX0s2BQuwpHcCrAAFCOdZfTXXlSRmo54aAkdShR6lJpJ8VH75CfGpLNwvPuohuEiiI3taUO+NzlGoeHEnzp8tOFafxo82+nlR1u5NPfITtsoGQtadd0RccKU01S8HPhUrS35UpS1FQNnLUQadrlWN30YOSQKS/wDRnO2MD31Z81qKTpZjwFFtrXIY0DLqv14BgbClnD+EHUD4VNf6uXyr6KzA5UjqskJWUbWlI4rHbekFwAKeZzTXecPLb1Ax2uqLc0AaJtVM8qdrGAUnj4YR/GlCSgCnuN9lDGLHVLwwoyOXamcX1OVmlQObbdENcHHROKSbUAWZPKjILanaytcUK54ai2AlfWdnRr2dOMEdGvGKrzKbowN0TNNaUimh8KeLmOm66jqeN10x7Uz3dvzomKanS7j2ptW1OaMa641UJbbZONivjTkFpDZJilLzUO/UqZhNkN4K6iUWZqBr8qZY2Tr80tWGi1h35UdHJnFKoo6gLiFILFfW0NOCRUGKKlCCgXuUq7FFRohroSjolodxTwuxx0J6HGtFvUaVdDUcG2pFHzzR5kpCE7dDaSgrLQC1EO1dlSJQ8lEtLRbNRMslPDV2+y68tJp7mgyyU2Xk9EsjuUh02Xbm5pMZcUnklogz1YtjUJd0R8klIrh67cTUiuDRDI9U0uRE81ESTUORaSytijWhDORMtxRYnoDJROD8B/z+lEBoUBuNka9x5UajZooQGjrSE+NcbJW5ro+IUpjts0VppTA1QORLEEwUnaOl0zCkZG9NYSpCQF55dLurWAcRRlhVYLeOJ7qOM4ZlVQ7sAAcygOAwH3tPntVy9XvXRFYwjGk2muQqiKWn0azpchdRwq41BwDX3tScBawg+0QYinVYbaJlJV5ZJpAssTRug1SCJu1XABYKx0nDaaN6U8PWDtlhtprbEaB7hO0JwyKzR3ERITTJJr/SEA+AbmBWunEZu0bqtbAWgscb67q++E+14Jbjsbe0ln7WQiI5CMyAZYhX0hQoBO5FNnTHq4vJWnlms3McjF0ht3i1k47qySHQ2nxZUY59ainV/wBHb6yuLS+ubW0t42h7GHtHmRISRntrhewcwGVRlXJKYOC0ea1St1xEw9oIbKcfrNBcS5K7d9Int1WTA/VEysfLOAbennuzvgaqvlpCDoTcLzH6WdGXhlKGPsXUnUjAhueR3SM6fDIyD513iO8yuyG2jk+9swAUrkuqkAlGxnI5+Fa46/oIp7d3khWdw+IpLdtWl9JBjmWTs2iKnOUaQsG2xWXU4JPcxTEJ27LH2ccWiaSaJYSO+piQqEJITDMTvg6QQTTVOGDMSwaHVE09USLP0sk3FejjRu5aNuy7XTDKDhZBrJDKvMrLH3lJGACNzU86OdKPs8r2pt40WXB1TYd1UjfTIdseXrVdq3aCHsnuXC5Lox7RRgt+kj7JM9kItOoaW0nWQwXCiy+lHCIJomvJL22lkGlVheSSFhp2KFWs4zLjHJH99DR0ZAJYLW/sqR84GjirL4r0h4dBFHHK7Sq+IQhCGVIcKWlV1/V1ZG+4p56OdGIbaPV232mJyOxHaP2tvERkusmWJKgjcaR7qzTxK/hlSOWG1VQpxI0MrvGTkHQRrIi2zjGkknlkVIOq3rLVLj9Ksj25DgxLJp0RtsMyHbAGMklc/GjoqsslETmWHIoV8F2GQOvbkvSHoag+zx4lMw0jEhIJI8MkcyBtR90d8Z8Diod1Z8ehe2j+z47IDAAIOMcwSuQT86f+K3igo+eTaT6BwUH++UX0znYA1bBuqjdIC0J+14oLMCcVGOlPTNLbSWDMhBLMqsxVVxlyqjJVRu3IqN+QNSPhlxHKqyRsHRhkMpBB8tx448DvTHAtFymiQOOUckcIkXJOB6kgD5nzrH3tM28aa7hpGiXU0ZglTRIzDdZI2+66kHmOecZBFbEvuHpIpR1DKwwyncEeRFZp9puS5UKttwtbhYwMzNFHcoI/BQrsJIyvJgYyOWGNQudeNwB1sopWd5pdsCsd8O4+kiRtKY5CCQU3UhQNizZIYeQ23qPtZM5cxplBlyFBJWNd3JAzhVVsljsNuVHXM4EjySxBAdWFjAiRXbkNAUgKBnuDG3jtTRD0gkVZIkkISQYdVzhhgDSTjVjAAIAwR515vIbu1WqYBbROXRy7jLYkygJ3bG6qThjjz04IA+HOpp1qdI7d2EVo76EVY3LHuyBANEqjmM5OVPlVUWYzjvZAzuDkDA3HntyPlQhfrnBGCDu2fvemPT0AqPNpZKWo5JSM/LP59aKHD2P5+lKrNyzDCBvHTnYj1wQQPDwNSPoz0Sa5Z0Xs0KAsQ8ypyIGnMjrg7gKTz9aaGk7J2yYOyXAC6tX6wYYwRzxjmKs3qyjjdoFaFWjgnhuLstuZ7eOTVLAinGT2KyqoXmzDNOPRPqTunMj9lKq2xOstF9oEbEBiZDFIixgr3gzZR1I5gg0zwcVaCXL9kzMQsTK0ZjUs8Zy0IJeIjDK8blSUc4ByGJLYiCC5Nzc0+e0h1f2ayfaeFRs9gyprm0kIrySdkulWbIErMAugEajjnVIcR4A8MoSTujY6iCO6eTAEA7Zx761d0R4YkrNBLJKtrATJf23ZmNoTFkW9yYpF7VLcRTxSmN0Vyqq4y4Ymf9dnRyTifCkgt4oT2JAkuHiSLLxP2eqOTs49AmAVtMrgsrct9yXwNNypBssS2/SSSENEQCjFlY4GrQw0kqx8xuMbZpj47b6SHzlXBZcnLYyVGoDkxxuK+4hGULxPu8T6chsgBcggYypGfEGjOBJG7ntNkIIJ72xwcNz8/AkCq4ixXJq1euxosth1JwyqwJHgQDkqfRuXxqUcZ4tBJDbKkSRyRJ2cxVADKw/1rMG7zHGM4zv41F5lDE6eQ5eZ8Bjz50ttU9WJ1WdKYrSZZprZbjOoGKT7mhhpzyJ7QHLDbw9a3p1P2o4zEPs94Q1tG0UcT/dQOBpVSf0hyvdJyQAOVebvDp2kYZHLmMkHbPluT4bD8K017InWJcW91PHZmCOWRcK91IFROShR2hxI2s5AyCBzIAouCXK5MOui091M9B/s00940sNkbNxG6htMUpTIkDasE6wDjSDuaZOn/X7aXE39aWSR254Y2q5EoEbXsbHBREIDMVySrEc8eBzWVuvbpTeLI9peGEzLMzzPFP2mtySQTp/RhV1ZCqNttzjNU/0i4iZm0xqVXYY1s+WAALFpCWGo74OAOQ8KnfWd7RRgaW2Wt+vz+kKS/tpre0tpLdpgUaQsGzGQMjGSUY/3azh0f4RxGa0QRW80ln276WVf0ZmZcuquSNTaI86RnGk+NQ7iPClXRoV9YH6VW3wfNdgQPPVy86vnqd63Vh0faTKkUZeaF1LmOOdDG4/QhWQZVXVpUjLqGPMMaDz5naqa9zqU59AOiHFJ7m3gtrIWkqo3ZNMjRtlirGRn0k5zCShYYwX5gmtEno9xfh90H4hbRcQea3+4mlVWOM/pCe6NTjUDsN8VbnQTgj3I/rcO7tJZhu1YxzpE6M6mDGpMGELMjFVX+0zgnJqe8Z4PJPbNNcQPNN2X6NIbhITHE4GSJC2kGQEZDYHmRjNWAyi1lKG+Kqbq89l3hXFXluYoJrYMoaNopCmiXYnAyCNLDI2warvoRbcZ4Vxubg8F1HNPdqZ2mlYtpUg5mfcfpAoGRtnblU7sPbVtuEsbae1mSSOIRrCViDFlxpkaeKSSOQFTgshYHHPJrHftJ9a32/ixv7PVbSSQxrNiUk9oNmMTJ3uzKads5yDsKQ1GUlp2ULstw5u69HOg3XRJaK1qtoLmaLUZmilXtJXyQ0hWTSSznOBmsXe0v1oPxq9I7JrKONo1UStpbfMckzDISRFYYGjJyafuqn2WuKTqt5ZcSSNpFCO5aVm1SDddJ1sz4yd9OPAioJ7TnF5OGtb8Mu3tuIm3tJolDLpe2lmZeyuGdAkvbxKpZA7uCXJPMaR3AEEqR1+aqPpbaQRTSQ2c0zrDLNlm1BQ6gJqUqP1mUx6v1sL4EUXfdNpm7Ps57mdQgaeOQsUQg7r3fuxjlk4x51F+gvSJikipJDKplR5UaYK0mkOwclSMLqAOnWGZ9OFbfFy9KeAWsCwS3PYQRzwYlSwvo7q7k21fpoFbFuG5B9RA/WGcVD2ZOqjsqxk4dLcK8sMB0alRuzUsFZvurk5Ys5BwACTT10b6IBoZZBJ2c0AB7Ns6n309miAEmTPhSvqd4RFfXJghuja2hZ5UC9pczI0Y0Rl1iKljlsnLxgbksMZOmOh/s0xPEv8AbxoDqluDFE8rBfvvGIrqeSLXzHa6FxuQ3MoISUrGZlVHVp0pWNi80P2mKaEJLrTT2TEksEYDSJR64O1MHXX1hyTyHQEiiIVOzRUH6NCrRs7ICCzMASQRyxV/v1W2EUF3FIt7DGE7aC4YTMJgRvKYoJWh593vGMeOnfNVL1d+z1d3mkWgVyXjm0ysmoxK6sjiBe0fSxRVZZCqjXhiMgMuQ3yp7g4CyYupzisyTs1tGZ+xAcspwNAI75ViNuQIGT41tzjHXzFxBY7O4tVWaUYJkGkAKM9prIOlcjBK551H+PdQ0cAur3iM0MTOWYRW5Fqi4ZzDagugnGoMmRETnSBgYKig+knCewCzTWXEXjcEi6k1rE4zsiO4JCNsobusy8tR3okRkDRK05dCoz1kdXslndEM8LLI2pHgfWoycBQwUHWNiFO7YOKiHH+PPb3T6LhpmQjMgVlJOB+qcnK8snyqX3/R5zFGROtta3Be5SNTNcPC8Y7udbRdrJhSCBKEjzu3Kqx4x0Du0UzzM8cUmeymlhlQXJ54jLbbjvatRTw1nFCvicNVGSeStjo31/OsiTM8hmQ7MWJGjTjTjxOrfNaB6tfamuuIfaLfTGe0gVC0n9nGNWlG0b5JzjHiQKw1ap3ATgn0GBjyGM5PxqTdE+kCxhiJGibYhkQuQy7oGQFSRqwefPOx2FRxyEHVObIea9ceqDhsYgXuN2mNTPJ+szEs7In+rTUxwuBgEVL72wXJYDc8/WqK6gOtVLh8zBrZxCkcdvJqVgBhWlkZkVWe4mDPGqs36Mqw5nF48SvBg4P1/OKOdfOpHKveM9HEEjSBRqYDJx+znFFcPhxTjxe7zUWvukKRAl2CgDJycbZx4+u1X0WZzLEoB5DTdSVrzam6WQ5qPXvTGNZUiOdbgFMDOvzxg57vjkVK7a21AHn7qeW9nqUgcHjRNl/w+i7WLwqUz2AxvTcOGgHIpWVF22SmM3uibKy3pe60O3rsq71A51yntFhZG2b71KuHw7VGFUfGpNwyfkKr6jZTNTgltXxt6MSWjUOarrlPTdPYZpsvOCA+FSbTQGip7ZS3ZcQq+u+AAZ2pojtQDirIu7Go5ecG8as4qm+hKgfGCmtY6T9iM04vBim6eM5olpud00iwRsctCmbamoTkGlbXW1SmMhR5gkNzRaTClNw2aZLp8HnRbBmUD3WS6e4pJ2u2aT3ExxScTE7US1igL9Uf9uwakEU+QKhxenKx4l4V0kV9k1stnWTxcy0kfFdupts0iuL0Y9aia08lI5wG6VS3YFAj4p45plvbqm1bk5otsNwhjNYqVHiZNPnDOInOKivD48mn61ODQkzBsionHdScXdIbuU0GKShu1VgZlKNzXTObwqaVQ8YJ50n4lFuMUzXUhXlVg1geEKSWnRSRr/wopZfKo/DxHPOlEV9il7Gyb2gOqk0F6OVGLLmmOC5FL7WShXR21UzXpy00BhXUloZNQbKZBR6UCekEma7DLXFtxdN20SpmohkoS0YFpNk4LtuKUsaTlq+7WoyLpwXRJQHNFFq6Hp9k26MZqJmkrrmipBTg1NJSeeeiBNX04pM8dGNaFCTySoXnxoUUm9IBQ456cW6aJt04yy02XOKUltqb55K5gSvOiSzNvRE0VKytIbqSjW6odxsLlDhcClKMKj899ijIeJg1KYyRdDCcXsnxDXJKQQXtGG6qLIQVPnCcUrrPTabuuC4rshT84TqklCWemprmjoZs00sTs4vunQSUdCKRI1KIpOVQOClBTiDRUr0U01c1VBlT723Rc0FJxBStpqIeSp23TSiJYKTtYZpZK1dVqkDiEzKE3S8O8qCbGl9zNTfNe1I0uKjIAQJNqRSGjXuq4RU40UZSaW1zQo4MUq14oGN6ddNsF1RQxLRLvRDXlIG3XXslbS0FDSD7RXGvadkTc4unBmpNNNikkl5gU1teE1I2MlRulATs8ld7em+3uiRzoby7Zp+RI1+l0ZPeeFEfZTzoVjHqNP0MAIpC4NXNHaKP2dmSalFjw8Yo204bTpBY0JLPdGQwWQYLDFLOxpckO1fG3qqdLdWQbZEQNyo2RaClvS0QVC4gapwBTNJJSS5WnqaxpLNab1O14THBMzR0WYKepLTHIUX9iqftQky6JvC18R4UslipMlODrpMtgk1wKJL0bdGkbnl+fOp27KFwsnW0lzTpbGmOzmFOdvN60LK1SsKeY6UxtTdDJSyGWq1zUTdLIzmlUSUlhNKo3oRykXc0Q712SekrvSgJCV0T4oZmptYmj0NSli66UO9FtJQGeie1pQ1Ijnkoh3oLy0RI9SBqW6BK9Nl49Lmemy+OaMjGqjcdE2Tyb0leahTR0jlfFWzWoRxA1SqW4ogzUlFxR1Py2TWlClpHO1KnNFSx09uidum/G9CZcUs7CgzWwNSZlEQQi4jSq3pPbrjalSU0lPbZKOxBowR1xG2oWs0ObohuiSzLRSpSwJRbw05ruS5wC8+eHcI45xDidpPeXkYmQa4rgJCYotLaEeSNIxb6ix/R9uug97HNybt62vZ4nmjE/FOOyDQSQy8MtRufHtOHwKWBIBIZiNgfAVYXRH7AFa1LzpcNgSJKpjuNO6pG0cgAeIYOnRtuSNyatGy6oY5YAobVlcZYZCgnJwowcY20tnFVNux3J8yEjGhzcthf8ViXpV0WUCO2vOK34tO7JGV4bD2IkA7s0uoCRhJndwXOSSyqNxP+j/COL2MESx8bYR7CINZWdxA3hEGnWJrgQkdwYl1JsAUAFW71o9CLiDs4YI1Nr3VdnwyxhjjKllZ85P3eQHliqet+ht1aS/Z7OLUDqWQyFmt2wQ0fZEn9GfofLxo1hLtrWQT7Ak28L2S3p71ZccupLaR7vhiySczDDdwGULjMU4e5kifUO6JAiyqCdEkeaQdOODcZQJbX/DrGS1kISNbSF5w7oP0YZJuLW6aggYpqydenG4zVmdV/WXrvWgu0cSog0I4B0PnvImOYXbDeRFX1xLh6zIVZQynmGGR8j4+R5j0ovt3RENdt/eyhdAyVpe0a/l1WHOrXiHAYXZTepBO2syNeWy2kysxUCBX0pEIEwVWKKQjd921El9uOgkEtzcBeIxS21wBIxjnDpEsek4KLKsazswJWZUDqB96kvXh1btDNMrQxzwzO5CthJe6qPCe2I72ns3JXYlc5LEmsfdIOgygmXsh2faFVfHdyNyM4yCOW4FJVT9lZ4Fwf76KrjjE12O0cP79Fu3p/wexueHmW4xKsQU9quuJ51VsrGJV0tMWyNJIdQxzg1lzjnVvNw+2ZyY4XuHHZ5kDytC7AARYKOezyodlR1O/3PCU9TnTWJGgtr39H2A1wzGVsEEEY0vri1ord0acYXwq7enHU7Fe2A7GVrgAloGaKMyZL6iAw0hYydyoA2O2M0t4qlmZu6YWPpzY7c1VPUd1yXNt+jkXtskIgJ0LjwLPgqo597SW8/KtG9FeseK8JgMUiMUfVnS0ZCnQ+mVWwdLEAEqpz4bGsxWnBL3h8mYOylVDlg0JxFjctgPtoO2ckVoroXxueeP8As1DoymR0kHJu+3ZqBpwSTlc5G5O+Mz07SxuR26ilcHuDwdOikHSPp3BErw3LB3QCQiNtDGIs0YuFXWjqV0MJFjLYw+kFSBWdOJdZENvcSyWlxcxRocExNA6q3JNYSQpJb4GWD5kUEZQc6P69eiV7fXYaKxlXs41VWyocASyMd1Yg5xqXvZAccqQdBODS2KTdrayyW7FZJQY2kZ28FePGocvvDI23NRyOkz5Giw5lMa1rmiR242CferP2pbsSOs7m/LplVXs4uzYNgCJgv6VHU+JJU43pw60/axAhMUTPaXRY7SqrLpX7ysxjkKM33QxQAMDk4Azm/rV6x45ZJPs9s1qrNuDlXI2/VGNAyOQ5+NVjxnjbTOXkZ3kYjUzEknbGck+lZqrxbJeNgGbqraGgLyHOccvT+u6fONXqztJIB2bNlmMkwl1PnLdm0cNsuWJyBoPjz501QdHndXcKzIg1PsCNIdUIZdwwLOqFfHUPeEmMAEE5Gdvpn30cnGXCdmCNOoSAEDZ13Dg4yG+O/lWSc7MczlfgWFgnzpU8kzhpJY5pRDCHZVjUt+jUoknYxoJbiJCI2lkzKdChmJUU13PB9gWHZgjIVj3iPNVYK7jPMqMDPOkUHGGY6mO4CjPLZV0KNhgkKAM88AczvTjf8cZ2VnZm0qEXf7q793GN13PPf1rrhLYposomLZQkkDO25AHM/wCfhVidXurU3Yy6ZmRw41EZjGNUZ1xSRyGXcL+wdz4Cmibh9uhUxvKjdhqcaXw8jEAxZGMRuuTq5chUh4SbL7OyTRTw36ajG4JCHLA5JJVgVXPl9as6anLzcHZDzSho1CW3SwWsjKv2yJHjOrsZE0MTuscqxNGLmDLHUkigpkldyKs7hXEuG31nNo4XcR3VsLdhCgknSRQ+tmSTsDI4mRDk3YhVSdILqMkm2nhtoYrxYUvrcR6ZFu5VGl84YwDvSMfHDDGwwaqHhXW9fxuRYGRJO2MkLQo0lyiFOz+zhsur2oTA7F4mXIBGCBg6QBpDTrdRRajRSLiXFoxJ2dzZzX9ykZheOSS6DrHGT9kubOeaO6a2jhUuPs5E1sWMgEVuCQWjhntE8StLaWwiuDDbNOZ1XRE0ykHKRtL2eHVcDVqUhiM6VGFEL6QcT4oGMs8l3FL311u0lvLh3aSRO72TiJnkZuzAEY1YVQuAIhHwpmySwJJyctuSTgkk899yTVbOyQG2qLaQdzqjOM8ZMkrSsxZ3JZ2IUamO5JVFVN/RQKHw3ioTUCofII8dj5ggjHu3FPMnVzKIUmCq6mTsiEbUyuW7NA6gd3tWHcwTq9Kb55iuIyukoWUhhgg/rBsjORjG4yKEdGWjVS3B0TJljkDYeO/0yTSyzYoCM7Hn7jzxnz86+tINcgXIXUyjPgCTjJ9Bzz5UuPCyC/JuzOkkHbngN+6Sdj5mo7EpSU0yOQdXIbg7nJHmfeMVJLfibAKYyUxg5ViDnnkYII+BqP8AEjgAeJ2+tOicHZI1YkDUMjfc4ODgfGkskKXdIuk0rkF5pJHbGWkkZ2282kZj8zRnBYDkBe8zY+6SMk7Y2G5zt5H1qO8atyApIIz57fL0qXdH+kojWMqoWRCGVgMk+R9y4zXWSEJ84pw66nliiWHSx/RpEq6ELjOSEASIP4swAJPPNB49xC4t4m4ZPBErq/aszJ+nClc9mJhJ3VbJDaFBYY3ygJWzdJry7aHTgHDRp3vvO5y7tqOEZj+tt76Y+s3gkscmLhmec/fJIZQMAaVcM2QMHx8eVO2TVMOFe0HxGCCe3hnNvFdIY544EWJXTQU2jQdnDIVP9tbpBJ+sXLFmZB0I66bq0laSCVkJADByZBIoxhHTUEePIyEYYA8t8waDiWAwKgkgAMRyAIII/vYBUk8waRy3O2Ry5Z/O9NzFcFc3WP7R3EOJosVxKOyTTpURoAunwUBSQm5/RjugY22FVUvFSr5BDYI3xjl6DGPlTGt25yAdv+VdgTHe3250mpKXzWnejHX5xCcW9i/EJRZB01RJKLRV/ZDXcSrcRwhv7RVfddQ8atnpX7K3DJu1ki4jwl7h45JWiiQRQDuEmKMJE6u7NzeRmklOc43Iwzw+4JIxzJ/5VNLc9kr6nljnUq0agd1mDDctzBTGcg8wKkEhtlKcHcit3cc4hc8Qt7eN+HWV2LWZi15HJASNNvqeyljhtYzJ2JkjMp7pLoVdQVLG2Lfqy6PPbvLLa8HSd0Dt9oSFUDfrGN1HaW+CD93ODvvzryvg6Z3UGeymuIgSzsVkkRi0uGkkY6gzNLszud5MgsWzTdacf1v+lZmye8xJLYPM77k++pBMQNE7tfBaE64+m1veXkMVv9mTsi0TXFq/2u2ZQc24CRwa5tIUKyv2hY+AxVmW/X3Agjj4fwGJJljEE90Ld27RnwJSLeaFVy+5Q3AOlj91hzyFwnpEYXV4sjQwdfDdc4Jx4jOfStE9TPtDShmhMeftEkbO8eosmggGU51MRyLtkaQCfGnRylztUjHC/irRv+j3GeJvElvb3DQW/ZyiG6mhMQ0nUEaONIEVCRgwgacAjNWX0I6FcRtxLdzXI4eTmJktokldVUjHYtKk6Ql3kdWMYXZVyxwCLv8A+kNvBAIYZke4nUylye5yBbURkDbYBjUb4P7QdnHbF51g+0iUQmAEbR6ypbfH6qswIG+3nRocG62RAFk+9FPZZtUkdzeXd3c913lv1hupfvmRNLXcEjRprB0ojAKMqoVe7U4vOp+R3WX+sJ1CoydmsFsIiG56oex0OfRgV/u1Hp+vqza3+3wSDkGdCQGkRVLKgzyOklgBvnNTrox08ivIhJEToOgtvjTqGRuPrUDnyb3+X5JBYaBVRxf2YWkL44pcBXCh4/s9qkcgXOEZYIYgF3PJcHbIbSKrH2nOo27uba2t+wWSOAgfaVbLFdlRJBHEjkY2LALgb1r+0ZOzOhThiQM5JY5xnffHjmm7puIzAyOxVSp1BDhioG+PH5b0omc42dr7vySWvovMPpn7FHEoYWn7KBIlXV+jnXAUbkntHaQtjfDEk48KzWt7pZlB1ZIAJ5jBGCCQOecZ8s1ujrG6Tyw2tzHaWj3FvHqZ7i4bOgE90IshwxXkRjOKxt0s4fZtcKVciNgjyaf1GK5kjUczhsAHlvQ00YbsoHgDZXT7PXXdc2oWNEQxuWDAQRuzgaZCmdOtV095Tvp1sQeWNd9F+kcl00gsJ4bdphEXUBCbYbtIVUY7SRjsSfjXnQvGRClnJa3MkcrrKLhE7vZMHMcZVh94SQsRk7gKR4itb9WXSiZrK0iFtErOWWK7CuZZlByWMaYZlY4BJO+aOpSSLJWnSxWm+Jxz28TvJMs5C4QdmUJfGxZw75DYO2nO9Y86THjHE3Mq9nHFqEZi7UooIx3WSSQsvaftFRnb0rSnVZ0juRdfZLi2MT9kWLqX7FlzkMA2dDkbFCSapL2mLGMXDmA3bTSSL2hiBCIUA0jUowcc8nf5VcxN1yn4ICpF2hw5ck68NdtNsrtEl4GZQAS+h8H9GrAhB3M7kcuWKvzoC8ukLIgRVGEAIOwxgkqTktgn0zWP+j/QjsYGme4lmZyHZWLrJHOpxtJjcMndycYFW70c6xb5obZYxCShR2WNsv2ZbTHGwI2ZshTnnnO1GSnM0NIUcIym603fvtTS8hPLNKuj3GXk0JJBIjEAMXA5hck7ZGCfHNSQcFHlVMJQzQhWZaonBc+e1JuI8SxUqu+j48qivSTgTfqiionxvcEO9rgEGw40CedTC1n2FVrwrgTBskeNWLwpT40lYxg9kpYS4+0neFzTlbCm2KM7U6261RPRSUIK+K0NUrumh06yTvHSC8g2NObiiHFSApCozcW1R7iEOM1N7mKmDidlVnDLrqonN0UKdjQe0NLLq2xmmqQmr5tnBVrjY2SrtaQXNnk5zRkM4PjSnRUg7pSaFIJoDjblQRZ5FOANCaMYp2dJlCaJuHbU2xqc+tSiNKTX9sOeKkbLrYqGSIHUJFBd+Br7+rA2+cUiEfep5t0pzu7suj726Z73grDcb/ypEybip6IgRUT4xw0qcjlSxTZjYpksOXUIdrLinSC83qN/bR40fa31PdHfVIyUbKWW9zQlu96aYLzIpP8Ab8Gg+yuSiu0sni5nptunBobvnFJp0xT2NskcbpsmfBxSy3nzTbxJCBXeD3PnRpbdt1XtdZ9ipJZQeNOUVNJ4iBSu3vwar3tJ1R7SNgnaGelavTFHcUrju9qEdGiA+2iXTuKKimFI5pKKR6UR6JpeU5pPSlZaZxcUrimpjo09rhZL3ekzXO9ceWkMinnSNZ1SlyWyS18ktNshrsEtS9nom5iE8A5rjJQYTRxNDHRTA33TFejegA4pxvVpudaNa64QxQNWaKalaJSaUVICmpTbtmiLm1oi3ut6XGUEVxBaUp1Cbpmxim+d96cL0imC7u6LjF0LI6yRXzDzpr+1Y8a7c3VNk9znYeFW0cemqpZngO8U7pxPbnRltxTO2ai89waFwy6Jb41M6nFrqD6WSQ1TuGXaum7A500pcbUWJqB7NWXbBPSXopTBLTLaLTnBMKje22yma+5unZJcUvt3zTJNdijLO/HnQrmXF0YJBeykYXaklzdAeNITxkcqTXt4DyqFsRvqnmUck6JPmhBKZIr+l0d7tzp5YQka8FG3UoFJzfGmjifFQDSKLiu/pRDITZQPlANk93VyTzNJGlxSJ+Ib4omS686lbGojJqlxlo9LimmW4zSmObalLEma6Pe63oC3wpFLJTfd3OKkbHdRySFuqepLwGkDXdR+XiTc6SrxU0U2mKDfVi9lJ0uaNiOaj6X1K7fim1IYiE9szTuld4SabpG2xSvt80nnjzSs03XSEOXbNzjFOMfDiaK4XaHyqQW1sahlfY6KeJlwAURw7hpFSqytcCkNnHinm1FVU0l1ZxMACPtranOG3ou2Xal9vHVRI9WLNl1IqGLejwtD00EXKYBJTbihrHR9C0U0uXWSWS3pLJbU5laLlSnBxC5NckFAMVL5VohtqmDrpEie38qb7i1p1mmFEMuaIY4hIUy/Z6T3NrTz9iNEzWBosSeKiLdFHI5Nz6UpivqFd8HOdvOkf9XnNGXa4bqAktUhtLzNOdq1Rzh9uakNiarp2gbIppuE6Wxo53pPEaN1VVu3UyTyPREhpaYqKe3qQEJLJAHoxZKNe3pFcDaptCkuj2uaRT3dIjNRsMed6nDA3Upt7oxpya6zUpS2oD21NzC+icAkctIpqdJLfNIZrep2EJLFNU65puntakBgoiS2oxsltlA5l1HZLPf8+VC008XFpvSdbXeiBICoxHbZNunJpSkFLRYUZ2FNMgUjWlN5t/Skc6b09PHREkNK2RI5t0zxwnNKo1pd2Ar6OH0pTJdLl0RSKaCzYpfDH6UKS2FRZxfVP1SOMZo0w0YI6+C0wvT8uilfTjqutrpWE0KOWGzkd9T+qVcd9CpwRpIwapS/6s+J8NeOa2uZby2QYkt3KidU80fB+0af2Hw2P1s89RtDSG4tqoaerczQ6joUr2Am/NVNw7psLmIOhSSMsMturK4/1bpjuODsQ2MGne5syqF20qqgtpULjlk7j+BFD6U9W6uxngY211/1qDKSAckni+7Kh9e8PAiqF6Y+1Y1o0lpd2nZS50pcIDLZS6tgQ2CynOxR1G+wJxVky0gvHtzCFe/IO9upJ064fZkDituV12/flZPvNGcCbbmxC76ccwKsXgXSmGVI5Ii0iSqHjY4TWpXUGXWRldOTnyBrGfVz0ol7S6WdisNyGC9mNzqymUjZSyIARleeBnapV1O9GmubSKOX7UJ7N7iKOaKUBl0OYlUwsGT+yMZ7wIOrkM1IXBws4nT5KJheduY28Vozp/w17mCSIwBRIhUSs8TqgIxk6C7A7nGAd6qPrD9noi3zYpb61iK9m6K6SHxPfX7xHiSCDSTqu6OHhN3BbpcT9hLqXsLhfvEKNKpICVQqCCI2wSeRIBrQX2GCRnCSmOTG6A6WUciSh/GpO07Pu8kP2QeMxFivKjpZ0EuyuLiJ4ljITSVICncLzHLOccwRyq3urTrDvYIra1t1BllKhZGZZYXGO9o040MoGWRjqB5bEVtDj/UtbzglmZiVwSr51HSy97JIOQ2wI2rNnEfZqh4dHHLMZWU5DpGdkfBxLhdOpwv+sGCKnp2NDu47fqgagOyd4aeCkPWN0O4h9nKxzGZpN3VY0QDI3GvYldX6p39aqTof0jm4Q2ZY2WRw4kDyKYnzgbLs0UmoLuScjO3Op3wHrmijC2chaW3zpS5uo5CASQFhc/rE57sp28/WIdfi9+GFUlaSQ9mkUswlj1DU7NGik4wpjdQRvlhtmrOWTs2G6rOya5wLEu6z/bCtsNBEkrFlGZVPZlGKh4zGdmI7y5OMYyKSRdd16YreW2Mc/wCidJYjIGd3K51sigMjIAcYxmmZeg0KWCpd2DPOGC9ozr+jgUnVJFhhI5jXuqCCNh4CoB026Bx20sctobiOIr2qySRSBwyEEIUwNaltwwBHvqjnNQWZxa3TmFYMbDmsSb/BVn0waWSb9IJA7fdR1YEaiW0gNuwydvOmX+pGDBZMxtn9dWXHjk5Hjyq4Lq3u+JRNcm6Uzxy6jDI2jSqKoWaPVtsXI0LnB51I+lPQ8LaL2txaGcnAEqFiNBw2icvqUybkhhzO2Ky/0N0l3E+KuDOIwBbRZ1Fo6MCRgggrkZDDOfcQeRxSq7aN2dggiJ3RNyufusuTkjY6xk4yMeNTbpR0bKMgVv0bqNcSs0mCOTKzLyPkh2pXwroKkRWe4tpTahXDTQtqOvGI2fVsEQF8oQNW2+1CfRn3yogzNAvdVVe2ITWrf2iOy90hl7hKNhhswJUkMpIIwRkEGlycDcOoO2pQw8V0nbORnl41MuN9XsM8sKWKyiEu0PbSpkNJqGliYhhQQQFyBsyjmKTcb6u7uzlXVGCobQsgBCFgcndhjPqRintpjvyXdsCNN1OupPogtwJyyNPLFoQBJF1FSSozE4OtAQPujkN8VZnB+hTzR3Ed3w6eYBTpn0lCApwo1AYJU82UscYwKZuiXQ7iUSx8RsrWIaMOT2gaUjdH1RgoGRhkjGM4rULdHZeIwqycTcwscOLdFiyPFGO8kbg7Ed0jBFb6np42Qg2CzE0ry82PuXnL1p9HBaz/AGaG4S4UhTlMkK7EjsO9gl0OFYgDJ8K0D7P/AEwg4JKSqrPIRDHcsxX9G76iFhfB7neQeZKknTkVnWTow8nEprZFZ2SeZANWGIjdhrLYJJAXVy3NF8eiSEGNzL24Yl2LAod+53SNWsKN88yB7hipJzFI4gc1o2gujbY62Xqc3WfZ8QtGni7GWMxMJNZUCJmfs4lkzuC5RtI54x5ismcS6v5EdhBYI0JMcsyNC0jdsdTyrAXTAi06e4SFIOBiszcC6RyDB1yLG0iK4jfRr04bJVdieTBiDg+RrZfVrf3YtjHBeTxhpcwjR2zE5+48j6zhwd84GM8qtaOobUOyOCCqWlozcwssz9HVhZ5LjtRa3TSNDFbSCNzcQsRFE8eGaMRyEjltjAPKpJ/9hpxBrY3c7dm7sNELhmlbVvmTGQh9Dk+eKf8ArW6u7iy4xHMXWWSOD+sMsiqrmAhpV7MDSDjxA9a9EuG8XUxLKdl0az8tRHyq7fSRNbq24ug46h7tc1jZeTXU51KNe8RNhJrjZUkZvBgU0gbMDsSw8NxSbrW6lLrhss0cynCLr1A91o8jS+cYOTp7ucg422q+/Z96Bf17xjid+J5LZYpi6NGdLlSSqd7mo7NFPxqde2B0AaThUlw960/2MaSskiFR2ksca6GQBppc7lW2GT4iqGopomsNhqrZkkhIKwXwbhvaBmLBdHIHmxz9APE+7zrU1t0Ptrng9oLVWmvFbDxJGXw0h1FRpBd2C97SNh6Vm/o5w6PsTK06o5cqIsEvgY7+cYCnVtv+qaujqM634bIM63b2UukxmZInnmlydwgClIF07a2B+GKoIjY6jRHO1Um6xvZ7hi4NJdzPDZzQl8Q3Er/aZmDaVjSHTlHfHdRjyOTjnWXeCSscYyeQ2GfcPnVjddHWVb3GqO0jYIWDTXEjNJPdNuQZGkGoBCTpAxzPhtUO4Z0uSJYAsCZj1GVmdj25JymobaAg2wp73M0stnGw0XAWCfeE8RkhfQzGPBGtWVs77nYDIJHI079OOscTKsSAmOMYVZdLNuO931VWxkZAPIY9acOlPH+LcW0YstKpEET7PaumqNd+/M39r7y1N/CepKYmNZpYYTIZVKvIvaIYkLnWgOV140qT4kVC6MhcoJDJkY8fhQIuHyMcKpO+PieVXDxzqYtYOxjN6v2pnnWeLQ7LEEYmBlZARMLhMFdGe8wHgah130emfIAAkiBGjSVfSp++y4zqORz3qEgg2XIuz6qLl+xMcMpW4bs4mK6VeUfejVicEg5HPw8KkNxx+G0hiiNkDOplW7abTIrPukfZhgTGEGdQ5FgCKRdIutO5NrbWjLoa0ZzHIMq/fIbfkcrjZhv400cYUzL2jO7vrUMHYasMNt9ix1Z33250425Lr6pl4WNbAIuSBlvXG5I5bVOuhqNdCSJYY5Wht57qRpZBGFihQiRxKSD3Wli/Rgks2MDGrEc4R0PlKGeMDs0YBtbrkHOOXl7xtRqcQhaaNXjGhpoxIwwX0a1D6QBp1EZA8Mmksk5qU9BOm1vEZS9tHdsyFYTcasRnkJCinDMEwAp5EDypPcdXU1xJG0bRyS3GSI1xGFKjdDr0IpwNtJIORgmlXDOr5ftklvAWvGhhR2a2OAZBHqm7MsCHijYgavECpM1mk0sbR67iRB+lhdBGpVMalUIuonIYF+eQKUNKWyqzj3AJbd3juEaGVTgxuCDjnkY2I9c75p56vuPPCHkUusjRsqFSFwrHvlsjdWXkBvmnXrDeW4muUiguI0Ve07OZzJIiqoXUzuAxAP3QM4FRrhXCWaFG1FiVG2c4A5A55bbgU03abpLWWmuAe3Fcw2zRKkausYjj7isoGMM51d7X5YyKpubrXkZ+1m0SF5oJXZgC2IiWaIH9VbgHRIPEDbFQG+sFX7xz6D8M03286ZOx5jHw93MZ/Cu7Qu5p2YrSPWD1r2LPBLYpNbjKPNAXDQZAYSCJNymSFCjkFLbA89idSvWXBc8PjSzlWC6eYFrcspLgtraNVzq0KgJLYrysHGDyG/l8d6mPQDpfLFKJFLDR4o2k4xggsMHSQcEA7ipWSlpuU9smuq9n+r7idzcZknmjVAez7OIYC6diocnVrJ+8RsPCrDveBQyqFZQyjw/z8RWFfZS6RPcrERDllk0fo5GAKnMjPp+4NI7mN853rbVh05ti3Y9qiSjGYmbDfAHGfeM0XIL2c1TeKqT2kupKO7tBawxyqT93sSVQY3OtAwDE+BYGszXPs6xLw2O2nhCSNfLE1yLbv6WZdK9sNSqcZUb6GIwSCwr0SFwDyIPng1D+sno1DJakSZSCE/aHEfdLLCDKUyPuh8EEjfBPjUkc4sGuCicwb815Y9Geq3hkVtd/1g08csAZYZI1fDzGWeJFcgtCqgRpqBYglTg5zWweoLphZXUUB+7cxRRIlug1SEIo78ek40MfvEYx4naqe64OiBt7Cbh8BUxLKTxC51K0cEcjB1giDN/a9ogwRq0Rv+0aivVhZf1fxOGSExWsRihKjWf0rMCpUliS+XOTgqO9nwo3KG6BQtJb+K3CnR69MuuR8QyvhokwZFU7Lql56R+sE8+dSp+jcWNIRQvlgfP1PqaZuhHWzBdMYQ6/aIwO0jUhseoKkgg1NClQukcNDoprCyg/GOgCdi8cYSPIYltIbwOeZHh452qrur/gUdxoEiiK4QBoHXutL2QKs7ADeMHTsc4LDxxWhyBXy2aEqdK5X7pwMjPMA+APlUzaohpB18VH2YvdH8DVyi9pjXjfHL3j3+VOXZUVDSsCqtzrm6msiGt6TTWYpxxXDHSZiF1kxtw0eVHW9lTl2VCSKnGQ2SWQI4aUxLXUSjVWoCbp4CCBXQ1faK4Fpq5fE0SRRuKATSrikkyU2z21O0lJ5Y6IabKMqJ3fDajnFeF4BqfTW9MXFrParWCcgqB7MwVWtLpJp1tLjIoHSXh2DtSSyiI91aQ2c26pwC19k8A0NDRaijbbnQx0RQ3SqOGgXNrtSyEUpMAIoQvsUSGiyhXELA+FKbC68Kdb+z+VNclj4ij2vDxYoNzSHaJ5t5KHd2gYUjtlpzG1Bu7rtEQ3XdV70g4UU38M0itbrFWLxOyDg5qAScKIYjwFW1PMHts7dVM0Ba67U429xQJ3odtww+tL34TypC5oKexriElSY6dq+RyedKfspFJp0NICClcLboNzBkUhtrbTTinKiJDjepGnkoi25zLhNHRXmKL7UGkN6dsiuDb6JC7LqE8jiNLLfiGag0nEPOjbLjG+M0401wo21YvZT3tq+U0x297gUoi4lmgzGQrBsg5p8QCuPJSGO9FCa7GOdRZCpMycvtO3OuPNTTJcYrv9YV3ZpC8DROAejYDSGN6Vw01wsFIDcJwSWjw9NnbUe89DlieClFwmRTawwcUGS8ok3NStYQmEo1hSaehvd0gurwGpmtKYXDmu6vKi5ZcCkBucUCa/zRWRDGQLtzeGmm5n8aOeemriUu29GRs5KvmksN008Vuc7UltTtRrjPhQ7S3zyq10DbKkN3vuing86DANO9Odxw80l0450gfcWUhjyldivDml4NNCHBz+fGlltdjxpr29FLG88yn615V0mkFvcUpEtBFuqPziyPlGRzpG9yF8aRX3EscqbZLzIqdkJO6gfOAbDdOz8TwOdHQcVB8ajTNn4f8AKgNPip/o4KENS6/gpVJxLAoy34+MbnwqIm/JpDcXJrhSg6FO+mW1Cd+Ocb1E45edEWV6xpgMhNPPDrrHPajDEGNsAghO6R2ZPrTnzpRPeZApml4h+ffRD3RoTsro3t+ikST7UN73G9Q9ekOk4oN1xnP0zSilJKaK9utjqpSOLjxNIbriAPLeox9v86Piu871OKbLqofphdonqZhj8+VMjLvXZL7O1cinHKpmMLVA+QPSwzUbDJ60hl+lG2stNLdFK1wBsU9QS0ut3zTXbjyp5sbLNASWCs4u9snS2lp84e1NttbAUtiQ1VPIKtohZOYIpfZJmm/h8NSWyt9qrZXBosrONpKUWi7U5RR0niWlCPVO83RjRZKQtfMtcWSuFqGUlkJRRtEdpQhJSJUay0W6UMSV0mkXJJMKRGOnNqIliqZrrJCmqeKuxQUuNrXBb1Nn0TUmWOjOyowRV9mkzXSlJnt6Jfh4pxNdArg8hJZNUfDQKWQW1K44aNSGkfKSlDQETGlGhaEUoaDFDkqQaIIWgEUaRQQKS6ckkyUguYadytJ5EqZrrJhCjz2VH2kGKdDbihi3oh019FzR0Sfs652dKxFRUi+lQ5kqQyLSZ0pfIlJmjqdpTUhMNANrzpcsVfPDUwelsCmmS3or7LTw0VFyLUokTQ1NhioDpSmVqTM1StPNJa6IdaRStvSqWXem+abeimBRGyUY5etGQimfjPSyCAZmlSPb9ZgOXpzO1Vr0k9pu0gBKZl/vH9Gn+J8be4UuRx2CgdPGzcq6ohRPEeIJGC0jqgAySxCjHx/hWIunXt64BVJVQ/s2ydo3u7Z8RgnxIzWculftTXMzZVFyf152ed8+YQlYkPuU1C5jWe273DVMNVm/ZtPmdF6N9JfaBtItQiLTsv8A1Y7g98rYQfOqJ6w/bcWMMqywRN+whM8v+6NC7bczj4Vhq+4tf3rd95pAeS5IjHuQYQD4U+cE6iZW3lYRqBk77jw93lzpe2bb6tvvKHL3n9o+1+QXv2YKIkjqL8F6w1E8VlOQtzJFrQKc9oF2Yhd2BGxye6w5HIYBmk9o3hQvjw03ifaxgGMBmUO2QsZkQMiybboSMZGcZFZIMf0/6V2SBpdSbjcP6NiDjbYjzqoetboVGYgwiV84LtIAYxjbUw/aznlVtcaJikQnHYO4DZO8bnZTtn9GzbNk4XOdqKisA8bROAcFlZWxuM7ZB8PXGKOhk7Ox5KF7cwsvOjrm6H3NqyX1kGVU7rId40RyFMqLu64O+k5AGcCm/oX0quOGXdncut0i3LhLqR8taa5DGVcSL3VaaNd1l0tqC49b89pnppFbD7FJGixSKdTaJd9x2bdoqrEgJyul5Rk77UwdV/AxLrdr1OIWk6sJYQhnsoE7JT2U5VZpI7mJAcd8ZUY06mTNk17Sd0Bs7S5HySbri9pmWZo7OCxkZZ+1AuNP3hAyJMYdGtx2ZkTVKBgBlwc5wxW9zKpj4gWlcrGIpTJKVIXBAYhVyy53LNyFRi46LPwq4+xJcNDdLbS3Njch2ura8iuJ1EKr2umSCdETs7h7c6TmGVkftCDBelA4v9kkWW2meR5dM0okgIjZ8O0WhZI7kqEbUMJNFpOdSgHERlDbgfBNe3QG3qpF1S+0/JbXkz994ZMJJHkkZwdEiE+XnjvA1vTgXEo7uFJdGVYAjUAeY+I5V5/ezhxHhkNvd/bFV2XLqZP0a64ttKzdr2erCgBdQ3by57R9mbj6ycLt2I0HvYXIJIyTnYnJAODy3HIUQJg9gd9pRxROjOW+hF1HOtDqGivCO1RjGHGY420hhyD4XG6eANUj026gpIJ2e1btVtdEwaU/pFkBYrGJCfBQMfDzrZln0sgkYLHIjMcjSWCtkc17NsPqHiMDFG3drGWK6VJYZYY5geJ8zywKNZVOGjwoX0rHC7SsS8A4x9rYpcWMjlySJiXEqMdxENsKBGoBC41AHmebT1r9D9UL6eISPIAVhtjliujcquB2pPgQcjblW3r7gcY5KNiCMDGCNxy3qH9JOrC2nOp48MCSHjJRgTzOUIz7jn40UZmSNsdFWupXs1abrzKl43bokIuLcu8bS62jcB3Zs6A6HGyE7kHPpQuDcetQk8V1q7cFGRw2tXPghbcLsQc8qsDr99mtbOcs93BHbyF2jNxKe0L8+zLRwKqliQV1YUAEs+2+e+N2aRNpDM5xu2U0k4GQpQyK6q2RqD7jGy8qyVV2lO+/JXEOSZtjutZeznALuKaAxEzW4YxOZUDa3+6qqc6kAxnmKqzrM4lfcOkltrlVaKZCrKkmUOQcN3e6JFydjg5PoKi/RDoDxdVS9tYXlj0s4eFwe6uztoLRy9zbVhD6aqjF9dSyNcLNgzaQRBKX7dWd0ZpIYcZkbRryDvodiAxXZstQ58QAaQeoXMpwH3JuFZHRfp/KluyIHjiLCSR85VDlRGwVd+8wTvbbqKd+jPTl7uWMSF7qJlcvDJrEZYbtoY5zIu++cnFVXwbjAhZQpW4GYz2bKVjdcazG4ZgSRISo0MwYqcHkAotOOywSs8QEbFmdbdSHRQ51FVGSylBtuQcVFTz2s12ykkh3Ld+S0XwDhypBPJbpdCGciOO3RmdwI2BlyRq7PGcpqIBFWd0N4jJoEn6S1um1JHKVXs5hGBhZ7dSFkYDYuulvIiqd9kTrdnVprYxlhI5cyMGZYCxC5ZFGcOcKo1KCeXjVzdK+rF7ntC19NFFBIS3ZAKwlIzJ2aOpVQPDAcHzrYQzB8d4/RZuaEseM+/MrBvTDprcW/FpLtXVbgTNJrjGELHKvhGzhWGoFTnmd84Nc6V8aF1NJM2f0h1sF5hiN9PhtjNIuuDgMcV/JDBM1ympQsjrpdmfHdZQANYY4JUAE+Ao+96Ky28nYSgo4GSxwuMqSAzMdIwcAnUc55isDUtfndm5HVa6MsyNLemiY+C24Kgya1zkK2Dp2GdjyOCV2HrWguqDrQ+xwxPazBLmRzFJE+qQKhGoT6c4TBGnV61QN3EVBXKsEGSNaEAE6coNeXIPggLAYYjT3qN6KdIZYpA8Rw4bKnbII/e2+e1MglMTsydKzOCrb6x+sm9ueJRiA/abhrea3UKM9p26trRAxAICAleXLxq+ZeuniBtYITf8ADbcXEaw57OSSVGEIVtYMseiTukMCp0t51mHi3WxdNc2vEAESWzdHBQIoJVty6qxH6TdGAAOCTvWjel/XJY2uriEMUJj4jGHktX/tFnPeW7gMiYZQ2VmVMDug4yWJ1NNVBzH3d6qqliDS0WVH9RvS284fLfwWl7FCzR4YsoZbgKxQCMucIxDZBOdiPKoR1rdM5Xke2NwZootK5XZJCmSHZVOhnBY5bA3FD69es5OJXr3UMSwqYo4xGoA+4DljpwCWJO4HIDyqvY4difHOPT19x/zrNzz5iQDorljNiQvrGzZ2CorMzHAVQSxJ8AoySfQVcvV17M19djUFMaiUROWXVoJwWZlBGVQHvaWyCCMUs9lDrCsuGXMl5e20k5ETLbaGUaZG2dwkhAdtJABGdGc4FbJ6m+vbhSaII7+y1MWmMZaSEI0j6mhklmQ65BkKWKqC2dgDVlS07HNBdv0UMk1nZeSoHpv/AEed7BF2y31lNHjPJovkdcuo+GMCof1f+ytxlZEmtorZwGwszPqiDcsMJIgw5/sEV6Q9MugzXEBkgl7N2IbTE6/ZyoOdUhOhiuNy8RVvLIrKHtBdM3jSOzmvDAzMmhYmZxcDugzxsjQMsa792cxuSM4ZSGM80TLZhb5JgkINiFEuszrP6T2csHDpmtgwVY1itcEOuwAkkVYyNecDGKhfR/2dekM8srDhro0mVZ5WjCISyyZyZWcZ0/ewe6T51LOGdWc0Fwl1b3DXUS5cXFxKqszIocriN5mwjDGk6s43qVWft33ydtb3MMUgkGiQuzIy6mxkqGUoAhUYYg4Gds1WksB7wRANxrdVl1p+z5xWCWM3d5b/AG4Rx9jaQHVKE1HsgJB2SpgamDMhJ0kZ2FVYzcQgl7RyxeQshdjq1bjXkqSxIIBPI7Vtq6tbV7maW4sDNOEtC84m0RQRTgiB9E7zs0gWPSHj1DLEnGTivevK6gVA0kNmhjfFutt2xuQjd3XKVtkt3ByeUuo89jTHRg94J+UgXWdeC9G7y+7dFkgkZNDs0jYYgusYVCwyd23ydgDT11idTk3C9OuW0vu1jcgQFi8ekkMzKc4MeM6g2/kKr3jNk8bl07RY2JCsVZMnmVwTklTvjJpz4N02fSMOsiCNkkV2UZV274Rg4Zi4GMp3hk+WaC8wuBFk49XPSOCES/aELmVAqD7vdOztvzxsVx40tvejCGe2CaIkKq8kq5mMOklhNKgAVMuEXSCygsKinTLjsVzLmC3W1GkYiEsrodIwSrTF31vzwGC7Hl4xuy6Quo7khAbuHB2IzuvlzHLzHpTLpLK8uq/rJl4PdzBRE5jnxLKn6TUiiS1l0McZil7XteW+ldvLe3VL1Y8Oa0W+s7b7TDIG7STtNFxqc63dQxC6QxbuZAxyrzm6AdSd7xEIbNIJWl1BY+2eORyAZJ8KYjGexxqkYyAKrxYyZFBScO6y+IQxPZRmaNI2PaxK8gMbKSjo5TGjSwIYA6c+NExvsLlPabK5PbD6SLFeRmDtVREZH1KVfU4y4LH77Kp5kkb7VQZ6bDsUiTuhckZxtqA1ZOMkkjx8KTdM+md3d6BcylxGAiKWyQABjcnfIPMk533o/p70Qhg7P7PP28bxqS2pGKuRlomKRRAspyDhCBsNbnOBnnMUh11TRLf5A1NqOOWc4pMkhBzgjxB+BxTdJaf5GjBJtuQQNuYODg4B3wCThRuNyOeajASWTvHw/uhw6gGQJgnDZ0hi2MbRjOnV51cXU51Z2d7FcrNfLZzxZMIf+ylVQC3e2OS2wx78VUNl0XmYzdzS0Cs8qOyQyIqf2h7KcxyFo+bxgdpgE6edLuHW+YzICcpgjbIYk45jIBHu3NO2SbLS3s/e1RJwctCmlogSGGA2pvF1YjIqzemXtuW80amXhjJJI6mO5GoFox990lYLnfloJArCE3FWP3jv4nx9x8xU94b17XS2i2T9nPbIumOOVQ3Zb51Rn7ynPrUrJSEocdl6Z9TPtHcOt7a37S5LXNygJiJLMXZsJqJJCk5AxtVyXnHf60DQQH/RN0up1P38Y7S1hI5k/dkk/VGQN+XjH0a6Sx6oxPJ2asTrdELvCBupVe0QMScAbjA33IwdF9Ceu+Xg/YjhPETepNl2sXtZY2RyrM2WZ3jfJOoopU5Gctk4mbICbndPD77hb560fZ/jvoJIGbsozp0xxKqjKNrjy5BJ3C5z5VkTrA9keC1nj+03R7BYHcgzYl1pvGserA05zkLgnar69nz2rFurRWvrq2juH7ZwZJEi/RqEaIiNimFYSEatQUdm+WG1Y/8Aac6c3d9cvcLPDdw28oVBbq/cxh+0MLAsU8DMpeI+DGp+2c1uuqQ5TrZWt1V9A447GFoUu7DiZMnZSSJpW81MzRxam2yUwQDhudXj1T9JeMjMl8mYQUj3wHHgz6RnX3vHNYLm9pO/uiEluZFjRhMOyUFkaMdwovhpwPIYzWu/Z79suC7jtYrubEjBIgBn9LJ4TDCEENyA1ZJHKpWVQeLW9fwTGtF1rR5lxqLADzJA/HlRltcqSAGUk7gAjJA5nHkM1TXXn1xcOska3nZhIwUiNNWtg5wTjB7oB1HPLHhVU9HuM2NveK1vxYSHWnZJM+oDMYnmWSTuLFAAojdzqCF1zvyaA0jU2Uh30WzkpSrVkjpr12z2knaNxO0mQdkqQxhS8ks3eeBXV9IEOBh2UZV15EEnQPRHrQjm7NJI5oJpFB0SwyopJGSI5WXRIMbgq3KoXxEC41Tr9VOjQwa4lDVaGT1wrXVFfYoS01chqKGtfLRgFNK5F4rmKHiuUgK5FEUU1KKKZacuKSsKBppQ1FGpQUwpJLHTbeW+1O0gpFPU7TYphUI4jw0E0W/CBjYU/XUG9cWLarYTmwUOTVRiSwpPHD51J2tqbZ7HeiGT30KjdHrcLlmopeIqR2luQae4LfaoJXWKkYE0XUNJVth5VI5rGkcthSMm0SOZfZNKWFDa2p3SGjha1xmShlkzSWO2KYpeBYbOKnX2WgSWApY6ktKa6MOUTj4ePKjJuHeVSP7GK+FoKf8ASDuuEQCjL8LpBLw/zFTR7WkVxaVIypTHRKIy2G3Km9uF5FTVrWihYCi21NkM6BQCe2K03BDg1PeJ8LBU1F57MirGKYOCr5IbHRRLTkmm83Wht+dSKWywdqj/AEih3zj41bxODjbkqOdrmNvzS/8ArTPI0qs+LkfGolb3WKUxXealdAEMyqKl0/SAAbUFOOZFQy4vMH0oYvyBtTPoosphXEHVT+24nmltueVQLhnGN8fn/lUtsbrNBSw5FY09V2g0UojlFCN4BTKznFJEvc7UD2V1ZmWykRvh50CXiw8aa1xSe9sC2w2rhG2+q50jraBOLcQ1cjRAu99zTfZcOKZ/P58KKmjbNTBg2CHMrrXKd5r3NNk3EcUnSULuTSG6uAd6lZEoZJtLo+74pSJuJY8aZry6NNs1/uPz/GrNlOLKnlrLaqUR8RFFXa52plSbcU8x3ApHR5TcJwkzjVEQ2Z5U98O4dgUHhzZ8acQxoaV52RUTANV14hikVzw4H0pfGa6VocOsjHAEKMPwnFENYkVJp4vSmiaI+O1GNlJQjoQNkRaPSjtKRoMUmubrY71JluUNnyoriktNElzgetF3V7vTRLcHJ/HI/PjVpHFoqaepGa4TuL0Unurim8zfnaumY4ogMF0MZSQliTUdzNM8LfGj0uMEUrmJGy23TiYqA95g0VJc0iaTPjTQy+6kdJbRqeFvhSe4u/KkBk/PvoTOfh+edKIwEpmv3URPLmuJNmhN8KJRceA+dEACyBuQ6/JDmajoyRRT0MDkPz+NIeilBJdcJTHLnHhtuf4UuhhHhTYbby35U68NI286HfoNEZFqbFHvCfpREPPlT7HGPDGaTvbYPKgxJyVi6M7pZwSLzFS+xiAFR+xbAp8tZs1VTkuKu6UBrU6wpTvAgxTBbz082lz4VVSA2VpGQnKzQU9264FMUEmKWR39V0jC5Hxmyd+2rn2umaW+rkdwRUPYqTtNE/JPQ+2pnS7pUl1UTorJ4ddOIeuh6RLcUcJKiLE+6WJLQ3lpEZa+7WoyxcClua+zRHaUYstMLU66NY0W5r5moBeksnL5hRMi0YWrhWnjRN3RYWjEowx0NBTS5LZCjWjUWgJRmajKVfYrgFdrmqkSr6gsaGWopmFInL7NEutCeSgF6fZcV3FfMtFrLQg9LZddCai2SjMV8wrkpSRoKIeGnFqKIp4ckSQRVxoaVPRMhpwdcpdN0guBimua6pq6W9ZlnBlZLiPUP1EPaP5bpGTj01EcqofrE9sOztttSR55NO2GI8CtvHqkbPpq9cVZwROcL20QstRGwgE69N1oCa4qL8f6dQQ/2kqKR4Zy3u0jesF9Y3t4NJlYjLIN+X6CP5D9Iy+8KaoHpF1/X05IRuyB2xEDn1zI+p2z5mimmJm5v5IV0z3eyLea9EumvtRQQKxGNv1pWCD02+8c+6s3dPfbjZ9QSRmyCNMI0DJ8TI25Gf2azNw3oDe3R1Mrkf8AWTMQo9zSb/4QalsXUhFCA11com2cBgN+e2vDOP3EO1Iaxw9htvEoJ4BPfefIJD0h9oS8mJ0kLnxJMj/4n2Hu01GY+D3122W7ZweRdm0j3A91R6ACp1/014Va7QwmdgPvHlnz1tz5fqxofWoxxv2gbhtotEK+Gnc497Zqvmqb/tH+5ERx29hnvKd+FdRuBquJljGOWf58vgDSw3PC7X/tmHlvv8dqpzinSmWU5kkZz6k4+XL5CmlpKAdXMaO6FL9Fc/23e4K4uK9fbAaYIkjHg2MnHu5Cq/431gXE2dcrnPgCQv8AhG1R1VJ5b0ttuCu3hVfLXPO5sjYqNo9ltytK9Zvtm8XvirPcrAyQmDVZ9vC7xli51yS3V1JrBY4ljeOQb95s5qk+AdMJreVZ4ZZI5kftElVj2iyZ1drrOWZy27Fs6snVnJzvD2gfYStCYpuE3CRxu3YPBOclJ1OjTrXJCkLnJyN8g4NQbhPUNwa21WXGDNY3roGt7iM9taSoNmZZNJAAJ7wYKwzy5GlGe97lSCO11Ud77YfG5h+m4nJIcgnFtZoz4GzPNFaRyPp5aZXcHxBpNe+1jx9i8n9bXayOAryL2MbkLgIvaQwK6YHijKTvkmtJ+x9wfgTxTxTWn2u8huZwpQgF7ZSeykCNzGBvtWkuI9THRviUTPFbMsqKpLIj5ViO5qUKAxB2AokEgZTdM7PmF5JXvF7qZnmnmuZXlx2k0zzymTy1zOzdpjwBY48Kfre7uC0KWkk6S4RcQSyxMzkhcfo5ELNqKAHc7jyq8uunqwv7aVomjlS1nY6C6KisFGQ3ZbvECRj9XJ86nXUT7PV1KbS8NmLgRNNM/ZuqvLE8EkVuUIKMJ4bnRKpUgrgHnigxE/NZMvcXAVRdXU3EJZZYr6TibzwW80tq08l3cSRSJuY1t7h5AYp8LG5jTVkLg5UYnfXtYrxJLe77cSTRwpC0cdv34pMDC3X2iOHLl8DSySSDOVByaiNh0043FLJdwXE7TCNoDJO8bypCHMmjTKdbOGJLPpdyeZIAw3dWvXHNFfi8uS12kjia8hDBNbqAFlCAKhlj0rjGMgeYFECZje4onjOAnjovY8YtlMtnC1nbyYW6QItzYytFs0sltcpKyOwBEhi0OQcKygLi0uiHTCWOMzJbC3aY5QW1zKlnMRgSutskkE0KjlpR5SP1mblVjdXvXxw+6juUgBWVpGlFvcsESZJBgrG0vdSVCdTDI3/ezVH9c3SHOIrawMAgCmWTWrsC33ldIy8RVn3V1fOfCjy8RtzA6KJxzC2qnvT7pffGS3vXsjZNCoT7QnaTiWPI7xlVI20rjPZtz37zZOdWdWHSiJ4VlWUypLpImcaNZYc8lUyXdthsFAAGOVYi6ufaNljkhsDM81rMnZsshUBZG2C6mGY41OM6iSBVncf47aw2i24vBDpdklEgaW3jlWOTLxSKwxHqVVCZCknYZGQZBO2RhuUM8dlqBv8ANXd10dfK8PZla1uJiNO8XZlO8M5LGTUuCCCugtgAgEEGqV/+zkUpc67Y28scYeFZHLCXwcZ7NQGXmBhtXnzxmjhXXlfB7iSO61PNIqzFwsiyCNRHG47RW0oVVVAQr65JJpDxXrIS50x3jCRFJBMaKWQHvDspcL3dyCrAnyO24jsRs3uDXxUZhcXak2PRWhxv2oFupUuBw6B5gQGbZSI84XVeBtSyAkspFqvZZ3kcalauusHqt4cZAbe+xr1u/b/dVw2JIhIhPayK2SdMaBhuOdRHj8ypDI1l2zpusrsqhFjJwNvvZbkTj5UTwPomW4ek2pFV5zGgwurUoyUznUqAb/dxnxoP6UZdJACfkpuwEYuwkBK+jvU0yyo8gkUOrSpJEpLSxrtlCqlo9a5GWxpB9aksnWBGbVY3uHcxsxt4Y4kVrUjVobtSkc0cmsKzSWzBjtpZSJAzbf8AReaONJmQSQ9nzYiQLjY43IUBuS7HntUOtOIMhZkVmVlCltOP1wxUHfTllAyN8ZHjTfpDmDI1cWCTU7qYWfWXJdkQXccVxI76o7t4YY7hAQUbW1vbxfaF04kdH1GWRFyyk6qkvRvqht7sMz3bwBA0ccss2jtmUkI+kQAQh1CnsWZiM/e2xTd0p6L3Utut1DZSKsJAiePPdVNKztIiHWWZsruMKeXI1T3GOsSZ07MnBzkspYEjwBAODjwJGaljm7P9qM1xokfE55vEbdVZBkazMrx8QWG4ti0azJPN2kowG7BEJbMZwNtBQkA7Yp96O+23c25OYjcgrjE8xDA6cBu0SI6gG3CFOW2rxqB8J9ni6e1N7cOIIz/Zq4LzTeGBGp1Jkbgv4DlTJxrqzWNl0SGXK5KkaXGnGsFfQ8vMUVJJUxMztGUH+9lGIqeR2R5zEf3yUW4hdzXlxLPpGuRzI+hSEUk521FsAeAZmPvqenjrzRydv2LS90mUQQpKxDbIXiij7oXO+CxKjfG1P0Lz28cUU0DpAysI8pgsHIIYsBl9PgOeKsn2fuopOIRzt2anSXVXLYbtRllQRnvFDGDq8cnbO+AYaZ9Q+1/E3RMszY27aDayhp6uu0j4faz/AGe2t7tJ76G/kZtUqoqobQk40sMoQy/eEijbBy7cO9mS5Fqt2CotzJuVUPLGpOC5VVaSRFByygnlkZNWj1x9FraSTgdstyJIXnm0rhFeBZYkkaMMuAIywAw24IXc+E74FfPHBPZQSJawgOMt37ltsEBGOgFs7feGN8GtKKCHLkI1Cp31rwA8bH5rEfWXwia2It21aQSQ5Vl7QEYU4ZEcLpxhH1Y3xjOKi/8A0nn+zvbPNOIRhhCZpuyJG6nsTJ2Iwe8Do57irI49w8rPIhaWcxqWTtmEgbT3XVixACJ90KhGDsKbOnXUzdpaf1jKqLExVSATqXIBVNPIADwBPPFZCSBwc7Leyvo5WuALvNU6hp46PcNSWRUklWFN9UrK7hQAd+zjUyPk4GlATvnGxpmiqXdFOj0zgyrBJJEMhnVW0agORkAwNP3ioOceG9DMYXGwRjnAC5T50J4/2IO8ellAZJIIZjnP3VaaGbsWO+qWLBI2yamFv0glvAIri5UQwJ+hSRUSM4/1alI1Zm9ZCx8BgbUDqq6rPtGWkLQ9lF2hB7rTBmyCivgEFSQCNjirJ4/1e/ZnWZezNiB3WnKiMyhT3G095tQwMLkZqwZTytGfWyCdKwm3NSzob0hgeF7eDhiRzJFrhm4VxK5tY5pBjHbRCZYWbVgshEpO/cFMPTTob9piia44jeSXgbTe29zM07LKTyj7ZQFgQ4Eah3QD7oQjTVZ9EOlElvHMTDpW67sR7oiQh9RYIcuAg+6wUE4G9aM6BezjDeWrsQJLpnEnb9r2pkXGrRq/U1jmMZq1YDUtsTr48kIXdmbkXVRJwmWOdI+H3d4k0RYRmWKBAAi6nKMoYYB59qMMMgjBwYL1kdNJriX9LacOt5VYdpPawyx9qRklpIvtM8DO5yWaKNdWeXn6a9VXUfw/7Mn6NmwjRhJCB2edpEXSBjJ21EnaqR6XeyHCtw00kavaM7n7LGwi7JPuBu1JBJ37TO3IjxqCakDrtB1G6IElgDbdZ69lridxb3OIlhxdad5NUMbdk6uGDrG6nLKIzqQltRwQcEbZ61Oi/EOMBFuIbdIEYOrG8ke37RVyuYRbKWXJ3ViwHmvOsxdX91bcJuE7cu8GWhlt5grmJSndAkXUD95mUKcEEHmK2b0R62eDXMcccdzEiW+oIjuATgY1ksRnbfeo4rNGU6qYXPNVH0Q9kqKNZJ2tuG3MxHeRJZUhUZBOm3t7RUdWZQSrSOc5725FUd7TvslTW0sl9JdW0IkUzssZYANqwsEMYjQxjTpUR5IO/PVitnnpNZDs/s1xbxs7BUdZQNh3nJAbfP8AeGPnWKvaX69We8Xh1tm4JmDSGQgLLKRqjVXbKiIkhztjKj1pszdFIMu3NZFnsJXkxpYtnkqhThfHs4wFBwMnSPjQ4ePukrSt+mLq8conaRi6upUB31ibAcRsSsiuQmnWAzZtzofwziUsrcNTse0+0B3nC5Nu791h2qgYjJJXSQcnIGPCwetn+js4taRz3CSRXkcMLXMpjBjcqis7BUJYOwCscAjagRTcwU66qjqz6IS3TfaGtopbbRcKiPEJkBVVklKxscmSIOmHLZ7o3IAw4dcHVIElU20izPIisIo7UwkLpBJIiDQhtTAYBLMdzVidSvs4NPNGkHEyiBmUyISgRjEjyaUY41d9Ym/a0EeArW3Rn2AUDu13xO9kaNFKSQv2XcAzjuY5Y553HuqQQAA5ik1OwXlpwrgyiQrM5i051gqS2V/U06Rgnl3iAKtC76DrJaNNDNbP2c6oAqvHcydqU73ZZ0/Z4i2gAouDklsVZvSH2R1nF1Na3Ek04uXCRMdbtboT2sryN9+ZdOQobvbDnU86iuplLJEnkg/rGGR4pVltm/SxIu5ie0OWJLgal3Phjaovo2u+ieAeaojpx7NdzbaI31K1wA8falFBUrnJkWQKBscnDADG+TSzq96WxPPZ2t9MnDmt42tbXiMEUCwAGGWCaS+nKJMcwExtcxzs5llDgQkLIupvaY6H2XFU+02vEFt5ljKtazZhMccaksmlgDudiuNzWLulnVlcm17RBJJbW7PuMaBkapZcEhsBsKcAgDY+NRvb2Z0Scz0UA6dcXae5nl7aS47SR3E8gZXuF1sv2g9oTIRIUYgyEuRnXhtYAeE3RKlcHSxznfGoct86QfrT/wBBbBdEfaKkyTMIiXLL9nEbs8cazEkRrKdblVGMMxxmQmn7oz1e3l7bStZRkwWpAmCFWJkJypwSGxuMFedDWuuKrOS2Kkg4z5GlPbZ3B2GPn/Gjr+0eMtHKp1rsQ2zKfL/nRSXw06dOPP19ffUSRc+14BOf4ZPw8qdeifHsSqxdlxsWUlWKsQsi6hkrrjLoXAJAY7NyLLLYgjPL4/wpNFbEH+VcuCtvpL0qhld0m7WWJCy2+uftHhGQNfbLEO3KquMaV145gAVF5L5Q50NhMnQX1BgoPdJ0cjjG3nUZDnG+fX5mpHwG9aMkKF/TIU765GGIGoE5xjH3h61yRPQ4xLD2cwkYk50uJMuPEggnWqHnk4DCpHwm9Do8swuJbqY67WWOVdIYbHtFdXkYjBAClSABg4qt4+LdnJlwsunbByVIXYDwyvhjypTwPpJIkqvGdDB9SBeStjbSu/uFK0pFYqdJ72+7rM0jxAnWyr2g2wVaXuMEAGAhJGfCjI+i8kTRSsriElHyokAljRgbnZdbIpQ6WlCEd4YyQMssfFIY1laZ5/tJ75jTSYmbVrBmPirHcqpGOVPcHtHSwoFihj1sVWSZhl/sokEktiisGVIZwvZsVwQvLfBEgA3JSjxWkuo/pvFaW0n2vh73sVyHLLFGriCFiZlleMrHpnundXa40hz2I1HK7XL7LHtCW9xO9tI867qLZJZ3kU5JAQIAo1KoXd9ZHmedYx6vvaD4nHKWstCmdpP0Tbx4lkdhG2ogHsjIUjyMKoxip1xy9CXVve2TSm7LgTQFUCpKpKyCMoAGXUCARkVYxuaRa64vIAIXq3HLSlHqg/Z963ru/hleaFY2gIRkJIbJXUCTuN13z60qsfaciEvZTQsn6QRrIp1xFye6usbAkb4OKhMDtgiA4EXCvUGhEVVd37Q1nHII37QZbSHCExk+J1qCoAPiTVl2N8rqGQ5VhkEciKhdG5u4TkpFGo1Fg0JTURXIdcJr7VXCaRcg5oBNCJosmnLkU9EM9GytTdd3GKmaLpjkY89Ip5KQS39FS39FtjIUZK+vN6It1NfB96NAojYWSLk4FEdnQ53oyGOl2SIyCz9KWItfK1dLVA4kpwRmKT3EdDD0GWSmgapLpIopUgpP2dKFFSFch4pPM1KXekM701o1XIh7gUF7qkcp3oJkowMCYXckuE9dK0jV6F9opMnRLmXzR0JY9q+W4zXGuQKXVJpsm65ts0gv+G/KngzCk90wxRkbyEMWhRK94eKjnEbDII51Nbxc0zta78quIZCNVXyxBwsqnu+HkEik62TD8/51Z1xwMZJxRA6Przq7bWi2qzb8NLnaKr52I5j8/OipLjbPwqwuOdGFYbYBqB8U4M4yNtqPgnZIqippZIL8wgWc++fz+NSzhfET57VDbEb1KuHSDGPGuqGiy6icRrdTK0ucij7az8aQ8KGBUgtU2rOyHLey2cXfAuiF4d8KXRkAYr5loqWE0MTfdFgZdlyTfOaRTqKOlBpsvGIzUzGoaQ25JDxPGKjlzPnag8U4mc4+dIop8c6uooiBdZyonDjZGTw4FM6SedOHEL7NNDDf8++j4xpqqmY2IypZB+fz7qdIbjIxTJDdgV8vERnnXOYSkZMGiyldnchTT6lyMDeoKl1nlTlbcSxtQMsF9VbQ1QGnJS9bj1r5b6o5DxDJpSLj60GYrKxbODqE7S31IrmXO9I2vKBNPtT2x2SPlBTPe3BXfwpBLe53/wCVKuJtkeFR9pyNquImAjxWdnkyPtyX11c0meUeXnn4+vpX00maL00cG2VY9xJX2R+ffRUt14fyoaH61xR4+NSWUTr7BBK7/I0bFt4/woKyUUyE86duuNmjTUpwM22/L8+ppK65O1GxnagO+ASKjCmzcyh4+P5z50Fgfd+fWgdp86NM21dqngtcUXE25G34fGuXLjlihgDmOZokRnNOA1um961l92OP+f8AkaURAeP5+FEFjmj1XxpCnssDojC/KlKuQNjSYqKNjIqIqcbp54fKSQPx/wAsU+LIOXlUZS6x8qPtr00DJHfVWsUrWiykgk86cLecY2qNLd0rsL44oJ8WiPjmsVKbW686cbS43qMC/wDGjLXjG+fCgXREhWUc4BspzFP867NegVGbfi+aV/bM0EYbHVHCW4S9r40pg4j50yNPQo5aUxghK15UkF1Ry3XlTTDcbb0fbzA7ZoYsRAcn62n86WrLypliNHx3NAvjuimuuE7tJQg9JI5RRoloYtUoOiViShh6RPJXRLTSxLdLA9cMlEiWgM1MypUo7Shq9IxJQ0euLV10t+0UYstM89zihW95mkMWl12a26eg9fCWmz7X60Yt3URjIT7pb2tdElIxPXxuqTIuBSkzUTLPSOSei2nqQRrrpR9oriXNNslxXEnqYxpLp2WWjENNcF1X15xtI11OyoBzLED8ajLDsEpcLp5WWgzTVTfS32nuHW4Y9t2jDP3OW3947VmzrG/pFVUMsGhOfL9I/wD6V9+9TMopHG50Hih3VcbdNz4ard11fqoySAPMnH41AeknXpYQZ1TqxHhH3+XgSO6PiRXlp029s69nJ3LZ5GVywH/1SYTHxFVbf9L+IXrY1zP/AHUBVQD4YjA2/eJqQRRNOpJ8lGZ5HeyAPNekXWP7f9rBkRNEp83Jmf39hbsSPix9RWWes72+7q51LGZWU5ADt2MOPPsISTIPSXSfM1TPB+oS6YZk0xLzOTvv7tvmafk6H8Ltd5pu0cfqg/Hkv53qUyZLZWgeO5Q5dmuHEnw2HwUV4x1x8TujhZ5VU/qW2qBfLBaNjM642CvKV5d0URwXqZupSWKiPO5Zzgk8ySTlmJ55JJqS3fXlBCui1tlHkzAD44AJ+oqAcf63buc7yso8o8qPdscn4mhZamO/eddcxsp9lth4qxD1T2FsA13cgkc0Bxk+QAVnY+5TQLnrZ4fbgraWisfB3Gn/AHipkPwER9ao2W5YkknJ9SST86TmT41XvrQPYCNFPf2irI6Qded5LsriFeQEIZSB5do7yS49BIB6CoFdcQdiSzEk82Ykk+pJ3J3NAt7R25A491L7fowxO9Vsta5x7zkXHR/wtTbDgnBbGeZ/medA7PJwu/kfOpbb9ByeQJ9TsPfUg4d0NAxv7wB/GgjUAjRHCkIPeNlX9rwJm57e+nq36IgeBbzxy+oqwYOERruF39d/jvR0v+WKF7RziiuyYwaC6i9n0XAH6u/lv/lTlDwBM75Y/wB7f5eA8d8UqVjnHlSiaXb8/KkyqPtza23kvQ3oj1/2NvAv253jnGnCSxmOWSOUsgiW3Zf0gt5MlpQe6rA5xtWR+tTrUWS8jkjuZB2DtJEMdoInO+lAQA0bEEOASMNjAxVMce6Yy3CqZGdzECAXkaTSpbZAXJYjYFsncnOBRcLkkZdIwVyAWYgHyIAyhP7P1q0dO5yqXSErVfUf0n4fxa7lmu2Fk8NsWlniYxTGVmEYeERkakjxqZDnUrbipF0S6Xz2MV2trxA5iYpHPrLwXarlu0jaQGNJgp70OoFSDjUN6x+umPW4Z1uU7MwshGg+MjMfNlIKY8cg1pXqt637OG1dLqSK4gvA4uYmjVmVsDs5ViADCcncnlqGxqWOY31XB11cXUrwu4432xuGS5k1JqeVmV1RR3oYBqKd8blzt3j8LG6W9Ol4ErpHGzvCFnNoe46QMexBhlXKMyTuhKP95VY74FZf6m+smDhV2ZLO5kuYjblo5OyJkicNk288PMKRsXj38T4VqDo71vWXEGM5iilj3luUeLVKu2ypnBPZzPEV8lRvMmrOAjzUbrlum6onrd6F8P7KPiwMd4kkMTGBXaC6DSP2AMsK409nMXSZ4uYTUVAzWQLyJkeTs0j0uT2bZJULnUOzc/fCghS++cb160dIOpNLPtL+GRIyiOI3MKynsiNmw2xAXJGMDck5LGvNb2iOHwG8U2Ny9ykmt5Uzqjhld9ThABpVZGJbQgAXHLwAlTG0jMFGdNCo30d4tMrLcNGjojDWQgkiBG3fBUorEY2OCat7jPW5wSZDFPw77PJoKvPZlojrx3WMKuNek47smoVE+r/phcWEMgEKPG+e0gmkAhdhjErxSL94AYUggkH0FVD0n6TpK5dIljYs+pVzoALZA1NuSM4znGAKHu6Ntgd+S7fZSTo7wi2MkqvdyLGRmNjB2jSDfusCU7ORdjncHfcUVZ9FLm7uRZ8O1Xx0F1Hdg7seNWrtZREGVpFXd/vOu+5wTwi7ubpY4exieG3DYRP0YYkHDSS5LO/PG4B8qN6S9YovZIddrHEYLeG1KwkhZdB0s7AAYdyExgnTg/ezmlYRlsUhZ3gVD+F8XeMxuIzpbs5VU5KSAbg48RnIONsg+VPvHesASoUaNYmLs/cRV3Y5IyFDaV5AZO1SfrL6GorCUK8MXYQ9nBOT20IzpO2ohkychdiqFDpFRSG7bTkOSsTAoMgEnHgdOrGOWTUDhbTkl0SO36RxiORTpDMO6NbgH0ZcaSc7jO1PvRGSA2sknarHdwzLJFEcBJYzjXpPJZFPh4gY90e41dtKDKEKgHD76hknYEt3snG5pp4Faxu3fTunI1DOx5j60jZMvJKWgg3Uu4p0wnnzGn6NGk1LErErrY5JHhhmOcE435VMei1xcWSBp4HNu8UgOuIhJGLAlYpwpCSwswuFxk/oztg1VdzwVVOI2YMPHVqU+g9ae362uIWtu9ospEEvexgMoypQsmoHQzKxBK88DyqWOWxuTqonRgjKFa1x0jmv1nulnW2S3jXt4YZzG8xYsWlWF+62qQntAoGBpwDVB2/BxJdJEhUdpKkaljhQWYIMk8lyRuam/U70nhjlFxcIXj1ntEXGXUjvqAQQC2o77YwKhnSeSJriYwalhMp7JX++EJyAx81zj1xUzpQWhx3ukYwhxHKy3/7O8EVpHP8Aa2jE0Yl1y9qsgKpju6W+6wBBCpgMMEc6pvrg6Hw3WJ+H2051HW93MwjVtWSV7IuDGuOWUAPgTVSp1kSQobeVbe5idBlSA25XCuJB3lkQ+p5Uy8FFu+e3nlU4VR2eSdI8GYMDoXfCgHnyFXE2JiVgjaOXNVsVDZ+dx9FPuj3S6e4g+xM8UgLak/WlBXn2chx90DIA5itC9V9raRwRNO95Z3cSLkxZh7UIpZJGDoYnKIxUsw3B8yBWd/Z/4WsXErWaVzFbKxKXDodGQCFBLbLrBO5rX3X2TDYyXglgnVbedYj3hrMzhyRp1K5GAFXbGAcjFWuHgtbnduh6x32W2WOuvjtDLwxIZpWdTcRq0sSxIsn25oIZVmjAEqylTqZlzFpwdiKSf1VxI3NzaX04tjG6m5lZtXLGhonQHtAyEOukjuncKcgRfpnxd1/0UNmKKQSxkqUILxgSIA24QvvjG5UN47rOKcVuANbhgHK69e6k6QE9chB58qzdRWuMrjY7q0hga2JrSAVLOtHq7sY4S/C72a4kiVjOJCAnZZUM6swU5aVhhRnVnPgaVdOOsHiMHA/sd7YlYbgrHb3T/tRsJD3G74fQGwxUZ5gkCo1xrrHE1vFa9hBHGjFpZYwRLJ5Kc8lyBtv8KgfWf1mz3UVvA8sjRQZMaOxbQTtzbJOF2GTsDgYqX6c0A2GpCaIHEgHa6gqDb31urqP6YcAi4TZW8t2iXDOkt1HKzhch9dymtFIj7QDQp3JQY8SawgKf+C8ZEer9FHISjKO0UthmwBIoDL+kj3KZyATkhtqEpakwuzWujKiHtW5br0ml66ejdtZqDdQX1ykCW4KoBI2knRuExGqkjVJnHdJqgusjrv4X9nkh7We5nKuqdnGptLXVuFgM2HdhyM/3m3xpG1ZUiQu+40b94gHujO50+YGe7WhLHqYsJYBcWLfauzjPbxXLLHKrjlIkKkEpkEbk5Bq3jrJJ7taALqufTRxWc87KB8L6yLeRUSdXBRtpFOohSQSAhOnOR47VI+jntCtYzvNaySks2vVIx3J2IeIfo2BA56QeW9Xd0d9nbhvFLaNILFrS5MIke4DMsQcDBHZM7dxnGARyqO9IvYWjZCLK6M04fQEOCkhUDtGDj7gDE7HbA9akOHyw99jtUkdXDL3baKyOgH9IfGil7uNBqXISAtr1DYhlZAoL886sAVAOub27obkLJbwypICQVmcdlo3GjCt3i+cnbbGBVD9P+oK5sJRDcRnWdtUXeUtjITP7VO/VZ1gR2EsDJAEmV1S5kfEhaHtY2mMSOP0Nx2auEdTscedDvnlY6zxbxU4ZHILNNwnKR+McWEixQ9nAERnUKIYwisRFIzMNbsxBGvfVpHlUw6n/AGUhdyKtzcyqjKrFY4irKGJByZs5TI06gm9a16ousCxvUaW2J/rC6t0aePUC2tdJ074GI3LKuBjTv51bnQHq4EYEkoAnlhEUp21Eg6teobjSS2MedWLI4WDODqo2ukccpAsFlfpD7IXR62dYpL+/RwArPGUdIiTgCTCfoyee4x5+FIePf0aTTFZeHcTDxt3lkuBqJ27rBoSCPIbbVafXB7OubmGW2YhgdbTSyF2YJhihHMqQMNqPI7VZ3Vt0xvJ5HB7FQIwVjhwqqNWnUByZtu8PTxpz3aAtN/MJYmnMQ9tullh3qz6N8X4De3ll9h+2yypG8nZklmijcsJoXbDMSScjBYHw5E3pd+2lxe/t7iGx4POZEjkgn5sYdcTKDJCyrIHXUHGAc8iNxVydePDe2RJFEq8RtD2ltJFGzBzn+xYrzjmA0spYee2AQ8dUHSuDiDLcTW/2biVtiO5jzplRiM4Zlx2sL/eXVkcuRBAcezLMxZt/fontDg7Lm0P9+qzz7NnXNYcM4YnDuMWl1A8ZIeWS1cq5JPe7Rl1CTAAzzyNuQq6r/ris5YJP6l4xAs8keFtr1tQYBdOlTKVdDg7AkrnwrRN7bJMhSRFkUjBV1DAjyw2RVBdaHs69Fo0aS9trW3Xckq5iY+YCo2ST5AbmgA6KQ6NcD0Go9EQ7M0akW9FmyTpU3DeHySPdIrxSdlL2TA9pM5EsiR5GTqDnOnZScA7U+QdXPH7tm4zaRRcDjEPcSQSGWfugdo9sFBEh5KzBSv7JqmLTqh4XxHi0dpwi1nntjJG7yu5jlghUkzaA4GFJChGlwc8s86110s6mePiFo+HcVu0UgqUvJIZDp5aVdYjJkDkxep5IAzoCeqgjeXAkXI20WeeojoVw/jd01nxa7vZLzWeyGsR4Yd6cYUDZjurNnbkBUZ9sD2SJ+E9m8MzJZ3MrQRxtdSPp2Ls0jOVBRkGphhtxjfajes/qj6R2TW0rdgzWDiS3mh0pKz4LOTq78+xOvUcEE1F+H+0gtzHNxPjV/cS8TsLgTcLtDB2ljIUjUMksSr2Y1uXQs7AoAGzVbLpvaxRMdrHqs6cW4FcRwwvJHIkFx2j2zkER3Aibs5ZIScCQRkYYgZGfDNOvQfp7LbDQsksUcjKJ+zOC0efBdgSBnTnxr0Bt+N29t0W4hacREE/ELKx+zyxB0JFqwk+zS2kg2MksjmaaRQGaVnH6qgYA6McbuNaSJC0/2dDhVi1jSdjqAU5XGefLzqskjANgpk69IrMMi3H6XsXkcRl43EkoHNjPgxMVORpViQQcgVGOKJobGpH7oOUOoDIBxnA7y8mxyNbZfpTY3UbyfY7biMXZdlb2cLtF2d266hm21KoUgYZ1GQck5ztU3Sv2bbeG0tp/ttsZ7uNpBB2gjNvp7zJJqJJCDub4OfOoHRWFwlLeizoPXcY299LeH8LaUEorEoMtjfC797HPGxzscY3pLcRgZGfHGQcjy95B5g+VH212YiMd0jcN47+vkdtuRqBNThZ8NwAWGpT68/4+IoHEwhkITKqoAAyTuNyd8432wPKmye8UbZxz5emMYo1rscl/kT64rrHdInixePKGRQQM6u8QW/Z5eRxy3NF9GzqnjHdGXGS7dmuDsdT/AKq+Z8KZu8CuojSx5+Xr8KRtEA2MkjPP08t66y6ylfEbWMdqO2BmExRIo8yI6ftCfOkgHYE8xv40zrC7HB2PLTkE6s4xnkN6KuOGYbYFRjILArn3efvomO2PMnby8dsfzpVyfbHjMkeQGYEeW24z+G9SvoP1kywSpNrLGNg41HOcHOAfDO+TUNvOEyRuUlDK2MjPjncEHxU5yGGc1xbHAB1DJOMePx9KUaargvS72bOteyujJcRJdQ3AVpJoIXd47jHdzo1E61G/dwMfCtIcd6F208CzKNQKElduTgAtuMrIoGxOSN68y/ZL6eXXDL5eyh7R5EdWichAUOH1q5B74C7b438K9FOqLpNBxG2W6hISZs9vHy0uT3kZM4BA5EVesu5geE5sg9k7queknRlrYxW8EsslmGDy27KpduRKRyk6ih31Y3FaW6vOsG3uI0ESvGAMKjoV2XbAOMeG29Vv0j6uVWeO5hfTNbgytGwLCRcd9QTsMqCB61Z/V7xGN4Q8X3HJYL+wTuyfBs7U2oALLqQEBTEPRqmkKy0ojeqkhPBR+a+oGqvs0xKu5ostXdVJ5Hp1khXJXqO8Zm2NO9xPTJxFsg0bENVG4piW6NdM9Nl1d6WxQLO4JO5q77LS6Cc/Wyf4J6UK9NsMlHJNQrm6qcOCPum3pRAcCi0bNCAqI9E9KVahCWie0ouaao7LkY81J3uqCTQIrfNSBo5rilkU+aXpSaK2pZHHQ7iLpRqi3Wm25p7aOk09pmka4ApbKLzE5ol0NSCfhdJTY0e2UKLLqmN+JgUVFeZNL7vgnjX0XCvKiQ9lrqHKbooPiiZps0qm4a3KiJOGGuaW33TiD0TfNdUjXi+djSy9tdsVGpLUjPOrCJrXBBSEhO9xP40kS8ptlmOMUStz4UU2LRDulF04301NaXRFOdnDnnypfBwZa7O1mhTTG5+t1G55z5VF+MITmp5xaILyFQTjs2xqxpXXOiq6wZWkFRcQjJ9Pz/CltjMQaSW5xQi9XZF9FmI7N1CmNhdsalVpc4FV3w/i+KkFpxjNU88B6LSU1QLbqWm9Ao5bjao2t1Spb2q8xK0bKE6XM9MvFZ9tqXh80lv7MmnMAB1SSEuboq44mSWNNs0lT+fgYPMVCeMx6SdvGtFBK1+gWSrISwZim6afekqXHrRU8hzRQOaswzRZ6SYk6JS7ZoIWi4n8PnS21g/CuPdSNAcdN19aynNOms0iggwTmneCLblQsjgrGKM2R9lTkpGKZ0yKU/aNsDwoNzblWsbw0Jbmm+/kNGw5oF1CcUjRYp77luiZ7mSmyQZ86cp7fzpFIuDVkwqlmBJ1SSZNqSI/wApXcR5pOIvwooFBS+1psjGk2z+eZoJoe2NP591ccbbVyUk2RMK0aV8a+XOPlXwFKSo27LmnfeuSW+eRxRxFCL+Hj+fGuupRGHaFAjjxzOa4wzQFbfn+d/4UOVKTmlBBFgi2G+1GLF60FE/P4VzX4UqcLDddBGfzilCtv+fz40BhXFn3ppF08d06o+TBxnb87VxABtmiy+d8UOKHO9M81Lm10GqOMg5edCWTcUWAaPSL1phRAuUoM1G2twaINcAP8ahsFOHOBTk11mhx3HhTbG9KlaoiyyIEh6p1tLwinRbzNR6CfFOKMCu9ByMCsIpLjdOIvqFJxX1plaek/a5OaQQA6p30hwU3sr7I3/PpSu1u8b1HeGScvzzp9hGeVVsjAFawvJFyn23vCeVLY6QWAxThEarX6bKzaSQj1mxSq3kzSCVa7CTQ7m3CnabJ2aWvg9JCDihCfFQ5eikJ0SvtsV1XzST7QK49xTci7NcJS7VxZab3uaAbmpOzTbpTdXPnQIbjyprnlNFLc1OItFG54Twl3vSj7fUeF5igyX1cYLpO1Ulj4hQze1F14hTN0i6zLW2UmaeNPewz/hGT4GmfRrnQJzqhrRcqdPd+tc+3isy9NPbLsoVJjDSY21MQi+O/e3blyFZu6c+3nO+oRMVHgIQFHxkcEn3halNKB7RAQ7q1v2AXeS9FuNdJoYRqlkSNfNmA/Gqn6We1Xw+AHS5lIzuO4m3PvvgEeozXmJ0l6+ru4ckMQSfAtI/+J84P7oWmC36K3t0clXY/tSEn8dvpSWiboLuPwTDNM7XRo9StpdPf6QcjUsBC/wDdDWfjI2FX4A1m7pv7Vl5cE99sHxYlz8tkHjTTadSIQarmZVA3Izj8f4ClTcf4TagBU+0OPIbf4nGDjnjHxppmcByah3ZXOGpcfgoXJJfXh27V8+/TjPkMLjw3qTcJ6hpmXXPIsa75GcH64X6mkXF/aImA0wJHCvgQCzjn+sdhyXkvh61XHHOmU05Jlld8/tMSPly+QqskrGA6nMjGwPI7oyq3jZcKtca2M7jwU6gCOWQML9aScV9ofSAttCkQG2cDPvwBgGqRaahJCTyGar5a837tgERFRWPeJJUp471nXU+dczkHwBwPkMUxLbuSAdi3ifH13pZwbgDmSMsO7rTIPiNQyPiK0p7SfQOJrWF4lAeMIML4hhg8uZzj61nKrFskrGO1zH0WposFdNFJI3TKNuqylINyOeDj+FKLThjudhUr4D0TzzGCfFv5eHlUwtOAqDhjn0GwpXzm/dCHjp2jWQ+5V5bdEDtqb4Dc/SpDYdBeRC7Yzlvf5VNhbKv3VA91GFqELnu3KPaIm+y31TDbdGRtqPwXanKPh6A7Aevn/nzo9paJz8/fXBoULpXG/RKC31xjHupK8ozz9P8AnRrN9P8AKkj/AA3pwTC0nUo55fX/AD9aIZvyaI1fhQXuqcAm5r7rlymNwedCDfn+NJ5pdqS/a8/XP5+dP3CiLmg7JPwnoVOYhOsUrxElWZFOEYgEK5Gw1KQwLYDA7Zrr8LkkbS4KsNK4IIYjwJAG/vrXvUXxvh1zwSWGa9WzvUP2dcuV7eKQ4VJYjlZFSQsmsfcVuezapj7P3s4xXM013LMJJ1GlIQYezlCqB2TAEnWhXB7EZC4JAzVqyG51VYRrosGX1j2bEB9Qxv5cuXnleWDThecMj1L2EjyDSGbUulg22pfJsc8gcq0j12dRdxBHdOnDru2hC9qS8YnjZ9YzGl0NRii0Ev2jOAMKpXyqfqb6tWlkBkS6QudEBgQMe1O6K4aNiYnQ6g0agsORxSmmcD4KFpzac1YnQ3qvvI4ra4W2WaKXGk5wdTHCMWTJVQxHebbzIrc/RXqgWeyX7U1rayvGYu0KBGTSOaSK66nVt9R545Uzeyn1FXNoZLe7ca4+8qNrUmKTcMI3BGAcqUZdiPDatKcF6tIV7k6pPjJjZ18N+7p+73BgbDlvVi1zIm2B1U4bYea8/PaI6AX1nbJAOMveRKUVIIy7Fdjr1uDqeEQEkAse9jOQRho6A+xj9otUuormRgSASoCaFAy7d3GcHlqydq9GLvqWtJZRNLChdT3QvdXAAQB1GFfujGCCB6008a6vo7XLWUCHmXswwRZAfvNHqIVJfLkrHY45iVs0bj4/BRCMNWOOsb2DNccQidmcvHrdmZy2ACFOons9/wBblvyqheuHqxhsmjuYoxMDLpmtX0lu0TLSlsbog5cscvOvTHor0w7aMxiN7WYMy6LoJnu8l/RzMrOFA7urUFAYrg1RHWx1CxXF59o2Fw6jW0aN9mZFGmQSDsz33U4HZTMSQpPLFEdm2S7XAA8kO9paLsXnD0jtVl7SaBXhWR/7JAyxp5IGOA49KcOI9RN/bRpcLE0kUyLJG8YLMAT98ooLDQwAZuSkrnGa9LOEcDhiMPDzBEFddaYiEUTquM6HjBYyg7jtcEny3rvSS7u7Ka2LW0s8H2l4gEhQv2UsbaY9bPHHjtBG275ZowFU/rI2iYNzqkc9wsvLXpfLclke7EpaZSY5JSTrVQE1If1lUaBkbfdzzp6surmcwpP2ZW3dSe3WN2VdOx7RkDKnoWIzWtvaD6rBOxcWc6XskjaLVmiY9hqdnMYSR4YGcRq7IroG2JDFhi0OgXVmzWixi2ktC0RUXVppRfujVHd2el4zICd27Ng43DKTik/RrfaJ0UJnJ0AOi89+KdDzDGjkqYZgjMoOoqjHTraP7xO2oAcs1Xdtcdkzpse8dDHIBXOzYztqXGx/hWh77qjmh4n9mvJ4vs7hoUv54p1toTpzCG1JAElGyojsqMSMMdqz31icDe3uCp16o2/X56Qe63IBkbGQ2MEHmedU1VD2btNlPC7MLnmnFeLqG1bY5FAMbkY258ueaZeL3KmNsndWUJny3JHu5Ae/0pdwDojcTRyXYika3R8SSRIWCu3JdKg7nyBBAOaceFdXU9wP0UXbmVT2CxYkdypxIOzjZpY2j8UlRGxnblkQRnkFOSGnVRrotxXQuRuQScc/pS2wi7UuxGDzHrv90bbn0qKcGn3xnY55fn858KktjebqMkAEkc9vHbHmaY4WTyF1uGMoBZSF1Y38wd1PkfSpd0ahB0xgp2JmLZZMsNtO+CCU3+7570y8YMRiRu0IZmcuupn3BAXKkKFJGWDqzA7A4PJ2tLnh0NwxZLm6tRsgEot5nGkYZzEcI4k37rY0gZzkgTRmxCjdqFpLodBbGzWHWHkWcIneAyF776oycaNAIBxkVJugvWzbln4ddaGtg4aKIgsyKMMAJNwQzLpwQMKTvisfdHOuWe2uRcRldcZbs+0CuwU7KHONLlVwCdskUu4Z7TfEIrqa8SSPt5lZXLRqyYbRkiM90ELGACMYyfOtVHi0bWhtjoqB2GyOeX3GqsT2o+IWlxxKKOCNraeWUm8aVlIRn7GO1UCMlUVI1Yso3wUPicu3Fupe8leeOeeGKOH9KzM699VUIjxRh8tqVeRZSM8jWXeIcekkkeWR2eV21M7HLM5O7E+ew9wAxgAUOLic1xIEUyzSudKorPJIx/ZVAWZthyA2x6VRySiV5JG5Vy2FzGBoOycuP6Y27kuvOc4UjTg4A3JznntUdtLF5XwoLbEn0A3J8OVWxD7KfGj2RksmhSVtAklkhCRnxaZY5ZJYFUbntIgccgTgUePZ6vILae8zFJBHG2ZIe2fYnR3leGJ4eWsNIoGnB8aT6FLbNlNlKZ4290uF1VB4K2tUUFixCqFySSSAFAGSWJ2AA3NW10P6mHe4t7eTNvJPIIwZFYBHbJQOGClTp3IOMHFQfq3uCby2wwVlmRkdskKynUhIG5ywAxg7kVqDpB0qhubiJtemdCgupFiVY0YurCYNLIZnaJlUGTxiLERjkC6GmbKO9vdC1c5jIt71WPFuqyezMqyjVK4m0BRqDR6iiXJZv9VMAzRldzpPPBFc6LdBmS2dwskkz57NIg5aMJu7yKqkdmRjdjj3Vt3ivQ48Ve3mWP8ARgMr9pMY4UiRiqLAkBDy6sKyuwClGGHOwKjpJ1LQ2UM9ykmypqlWQfotCnUQqo8bn92SRw3I5rSfo+KNwLTY9FSOqpHg5h3euyq7qV6ZNbiMNOTAia2Dx7iNk78RbYHvnUFG4+NXB0X6s01JPZXCvu6ysrnClu93UU41AELpO3jWLunvWvPdgJb27rBLpyyQlVk2/wBSCNJyd8Ru5GcU++yzx28eV7O1ukt3ZHfExJ7R+RWNSD+kGNztgeFTfTAJBEN+vVRNpjbtCNOXVa36fdRq3UcYkBd8/pG1kMMbKQORbHM8xWXOn/svRWIeW7WWRZNQgEJJZZMFUSU5yVdtDBhjmVPhmwOLe0NfROtmiF7iMlJn5qdwO0UYRgBzJYn3nNW50y49J2Ss+Tot0diIw0qySSBdSxuNGezWTBY918d1tskGnE2jrFDOqOyJc24WDY+kdxw9YkhLwXCFi5yAcnYIrYLo6AlHQ7ZGR41o7qZ9rWM28ovJW+2l1WFmXUuNlCkep3LGqh6+OpZLArJFPd3LysJFH2dnRNTFY3lux3dcultKka5CrHAHKquO27gqHguI5zqMnaKQr/stGnZhwf2iWYe6sbUOlpZC3ktHTObMwPGhXp91oXFzNw4S2PZOWUIwEeqQuTpYo6HCjOfhWeOgPtAvw1Y7dogbg5Urco8Lp66iAdDNuNt/Ws79AuvS/tl0w3k0RXAjXI7IAnvl9i4OwxgE+lM3TfrHuLpdVzKrtqJ7QMryOw/VxqSRI/HUyfPlQz60H2dEUGOvqVsG967eLC7QxBGaNdU6I8XZrkEglndGZMYOF72fCq76Se1ZLHdQcTZdF5bTdjcwxDTHd2ZD5L88PEShVjuGxvgnOZuF9NniVgjK5lGl3fLMB+yC+VUjlqXfzqQdM+nkhszD2X6IagkhTUuqRVEqJOMISoTlqdl1HOnIqeOvsojCb6L0P6qb3iPH7eO/lvjY2c5fsLW0wJdCu8TCed9RLM0ZYCMJpHi3OrS6Nezxw+BxK8bXMw5S3UjTsPHbtCwHuFeWnU71k8QhhhjguJIYtYCNqyiuTyCg5B1Sk42yG516BdTlnxkPqu+IwkuP/hpI/wBMFHKVP0mMMMEDQ23jnaraOV0rbtNh5W+SZ3WOsRc9f+1pLhHRy3jYyRwxRuRgsiKpI8iQBkZ8KfVYGse9c/tCXFk7/wClLBFDG7Obi2ljNy2wSC1UY7V851OzRhcg7g7UvwL+kiLTxLcq62wTLvCdMuscgdTYcZ54IzVdIzvWcUYyVrhotge0/wBEu1tZJjN2SxRtlggdxlT9wkHRnkWwdq8sOmPU2baOwuCryW19FE5J07XDjJt85GgysdKlsYB3PdrUfXD/AEm1lNaTW1naSyvLG0ZeZlCpkYLdnGzuSBuMkUyD2YOk3FrG2hlawsrNDHJFAzHtgQNKyOtvFJHnSzOF+0BuQwpJ0kx0/aN71h4lMMlibKkuKezr9uumtuBNNedjC7XkjsRbq8btojjm0NrZ0XUI2JGvAGnDU78N60Y7JLSBraa0uUjNu8mlljlR2AmlkWQIzSIRuF1Aee9bc6n+ovjHA7JrSwuuGzd53DT2ksLs7MWzJJHJcmQjOkMV+6BtsKr32p+kSGzjt+JWKJf3Txxx9k6GCe4YhVltZyI5ImDEBlniiDCnPpQb5LHyOvom9tbfT3fJY74h1SyvesnCpvt0gT7Sr2z9k0SZGsnLhgQW0nSSd84A5Ntn1dh5EH2eTVv2xlkbTrUksCVDYU8tzvua0Rwf2amXh7zwzwWHGLIN9qiCok+HOVj7a1lxKksa9wSa0XP3gVyIt0b6WXN7YXE9xHd3E/bCPs7O3nLzKQmpGktbeVcBBgK7RkEHc5xVZ9GPNTOeOW6rPjnUS09wIbRoBIsaPNHh4liDkhW1tr7TODkhQABmq+6c9XM1jKYbooXChv0cnaLpO4OoAeG+MDFWfwDpZJacSmlLvat2IzFLm3mQAjTbsl6luXlx3igQ6gdg2c009YE32+4kvGnt1klbS1qcI6jeOPBLCKV5DhsIw06hqIoaWAgXAStkvoq+4XwxdTROh1kFV/aWT9XY7HfHv+Na3l6tLO+htrRxZ2DgIUnhGe0JUBo7guFeKTX+rjGf1uYFB8b6OwJCt0jFpEmWN0EgZiVeT/Sda4GCUSNVyckFskGrD4F1pWssN4LqNbmaQx/ZydFu0ZRQWl7TtgF7Pfmx7TGy5YCo4SBo5c4qr+urqk/q65MCyicLjVIB3cnmAfulQfEelQWw4HLKwSKNpGPIAE5PiM8s1KOlXSaebSZl1WzOWRo0EZYDukR5Gykjc455OKmHCeumCFFe2to4ZkVYsBdayJjvSMXJAmyPvqAdycmoi1t9V1zZNt11ecRurYXjIZFt3W3YZRWXH3V7M6SfInnULvOHMQGOAxZl7MbFQuO8SNhltS49PUU5N02Ds4czLEzNIwjlYEu2cFizHIB91NtlxgRgsuH16lKsc7Yxk8u8RnBBPPzFNdlOyb3lOOhHBWljlMqyO7wrFbExNKFClVOkjaIoQqd4hRq35ilnR7qAvrgzrDAZHhTWwVgAg3yGDY7xHJfSrP8AY16aSma4tlAl+1LMxiZNRGP0uVJBxqJOygEkL57bm6ueqFbQT7km6RO23OdYGH0kYwhHgAMb+dXtNTxPizO3Qzy8HTZedfVH00nsZYp5oe3RC6KrKxZDgq24BwmTgk+IrSHVh09tYO1u+H3K2lxMD2tlPl49Y3Lx7jTnO3h6VbfH+jEHD7V7NgjRu0kkQ5SqHYuy6QuWRWbAbV5bGs4cJ6q5LVV4g3Z9lpLSQERzEsSe6I9WmRQhDatbDJ30naiTTujH1Z7qQSfxDX5Lc3U/0tnurRZbjQWkUjKDGxGN/Wpz0W4YtumleWSfnufrWf8A2eGEsMc9pcERk4ltpEUCM+KpoA0bbjdhV+NOKjmjtp1Rcb7i6lUF7mnK3lqIcPu/CpJZvVTLHl0RAN069pQddEa66HoayfdGM1I55KNL0juWp4CQptvrrFM0t7SziW+1MckVW0TBbVDvNkl4ggNEWNvR7w+Zoca4FWV7CwQpte6XwrihLSNJ80ptqFc226mFr6JekmKBLPRM7UQj5qINvqpLo9Ljwr6R6TFd6WW0WqnEAapAbo+1XNOSJRUNrilCpQT3XKkCUpDSqOKi4UpWEoQlSIBirnY0oxQlSo7pQkbW1JpLGnbs6CUpQ+y6yZJOHZ8K7Dw/FPHZV92VP7QpLJq+xUnl4fT2Y6KaClEhC5RO84TTDecJG9WDPbU1XHDKPiqCNyoXMBVScTtCrHypIll41ZHEuA55immXgYAOKvo6sFviqx1PrdR20Jp2jlppvIyp2oKX2NqnLcwuEwOy6FL+JRZFV/0h4J4ipk98aS3kYNEU73RlCVEbZW2VTm2waP7PapPxDhQBzimqa0NaBswcFl3UxjumN3xvTlw2bJpPdW2+KW2FlipXkZVDGHZk8ib6UvtpM86ZEmA99OvC4s71WSNsFdQvzGyerSTO1L3jpttV8acUeq16tIzpYpNNDUN6YWoxkc6m0z5qLcej8D86LpnWcCg6tgcwiyrV46Kaz399PU/Cwu/OgLa1pxKLaLEupxsRqmqHh9LbcY/hRE8h8K5HGx91OOo1Q7WhhsAnD7QKd+HybUy20PypbHcULI2+gVnESNXJTM+9dhkPlXbezJ+NOC8KYA5BFDucG6I4McRfVDtCMZr65kBFE6Tjxx7jSZ7U+FRgC9yUQXnLayQTUjmhyKVS2bHakQRlON6PbbkqmQdQbJEFOcGgTLzpdIPmaTSREcx8j9aIDkGWWFgkPa7/AI0YaEyZ5UJYD5VLcIUA3sNUWpzRp2ouWI8sfKjozsK5Tt6fFE6fGvjHRoufMYoOryG1cls080XJGPD84oIXFGyD/OgtIp2pQVGQBz1QUNHmMUmCn5UpRflXFTQuuLEIuW3rsBGKGUoEYBNJdKRZ10JISefL8712PI28KVRoMc8UWTjNR5lNlA1RYBJ+FGIDtk0HVnf8/kV9by865dpe6PkeuoTQNXp+P8qGozTFNcnZDVd80oMmKRo1fSScqbZSNeAEuE9Htc01xSkeFHq2aYWqVkqWNJmu20JpRZWnpTjaWe9DOeAEdHFm1Rtipx61ILIHFfWXD8Upki22qokfm2V7DFYXKUQ3WKcLe8zio4qnPxp1tUoWRgsimPOykEZpXGlIYKcg4xVZIUe3VFXchHKk5FHXBzRfZ1zdAlNyimoWihtXzrSlycNkS4onNK1SoL0z637CzJE9zGHHOND2jjmd1TOjYE98ryPlUjLu0AuoXuawXcQApU9uaCLDassdYHt9QQkrBEuocmmffzyIY8sfiT+NZo6wvbbvbnI7Rwp8F/RJ/hTLke/FTlpb7ZA+fohDUB2jAT8B6r0L6VdZNlagma5jU79xWDN7sKTVA9PfbctosiBNRGwaRtI94UZPzrAnEOnF1cHA1HPgoOT8Rl29+aW8H6pLuY94aM/tEliPPG7fPFKJR9hpPnshn5rfWODfAbq3OsD2z7ufUBI6qeSxfoxjyLfePwqmuK9Y11OSAXJbwGWby3Y5PxqZJ1cWNrvdXCFsfc1At/4cZZvdqZaTP1u2duCLe2LHkGc6R79I39dyd/dQs1S8aPeG+ASRxMOrWF3iVGuG9W93OckEZ8XJJ+RyfwqWWfVFbwgNdXCjxxqHywN/rUG4z11XUuQGEY/ZjGnzG5G+cHHPwqE3nE2Y5ZiT6nJ/GqiStiGwuUeKaUncAdArvuusLh1sP0ERkYciRhfmdzUV4318XDgiPTCD4IN/8R3qrw2eWTSq34RI3JarZMQfawNkeyhaTqLo+945LKe+7OSf1mJpvu1IODzFPtr0UbbPPPIbn5CpDwzq8ctup88sf4DJJ9Nqq31ebc3Vo2jcNbWCg1vw5m5A07W3Q9j97b8atG06IafvePgBgfjn4elOdrwpExhf4/WgXTPcdNFYNghZq7VVxZdBR+yx+lSjhnQvHko28N+VTAoPAUYW/wCdQG53KmY9oPdbZRi86NKu/M+Bzy+Fdv8ArClMigk7acA7gaSMEjkRT9OoPM/n5VHOIWOGz67fy930zUboWSEX5KeKslhLi3Y7pjtuJd9g3NiWJ5bsdTH5nIxT60nj4/n60wdKbYhlcDYgA+AyPu+OOQI28qHw7ieR+f8AOi7cwqq4O6kKXP8ADNfGT601JcfD8/CjVufP8+u2+KbZSMcNkpeai9eDzpJcT+X8v+fwpEbjBPP/AC/D8PfS2uo3OANgncyUia4pC/EP458OXw99N1zxtRzI/Pu5/CnBqa6QnQJ4kuMcqTG8qPT9I/IZ+dN83F3Pp7qWwShjipRJxIDmaabrj4BON6YpCTzNcSGluAn9iSdVrXq26BQX1pBNPYDHft/tdlGGANuukrc2KgNHdzqY3+3QApJuXiUjLav9h21SKeVbKaeW23jaCYmMRyKdyIlA0yJupbSCw8RjFea1r08mtZneznmgYtKpIOMKxKFdDAqGKAK/dDKwYAjAp36C9YV9AZJoLt4CxJd1lKM7NknIH3iSTzHM1aslA3VSDbWy9yOsLol9ptpYVZHEiMrQyTEI2eYDsJNBz46D48qx91AcNltry9SY20Tqzx9hK3b5UDMUoDditwFxjWdJGNkBzWGeGdJr66DyDiE2tQGw1zKhYk4AAR1GSdjgb+NPfRS74pFPFOZLiLU3ZrPISR3ToYCSUOkgRm3+9gZPnT2zW8QnA87LYXDOtmSyvo5Wu7VpGlEf2ZOzjMkMrd8RouNZH3wshLqQcNg1tjg/Wbbsi5Lrt/rVKnI3G52yfAhvjXkrf9aFzPcMbycXBs50DaYVPaoj4L9rEigAAbHavS/gER+y272iqYpEQgLLrUqy6gHUggnmfHljxoy7ZWgkJWN0U4uOuS1RS0heIjPdkUqWAOMoRlXHI91jsfCoVxK8M5S7hjSSLWGV0nm1/wB4NburRZHPGFII2zTt0f6toHc3Az2gDrpBwgcnLOF+6N/7vnR150DkQN33dNOdOQilvD7ig5B8cU9gjadDr4pCLJH054OZAWM8UUkiDsZHQqG0HWsFxGWKzRjfDqscqblGjbvVAOn3W0YLeR20SvEo77I8sWDhWKTmNsov60dyokx/rX51Y9nwp59KXEJC4ClS2rVk5yGIyD47Y2qQcS6ARGGSFgWR0ZWVlGkhhgZ2xtUrZWsIDtUx7CWmypfoj0ja4txcRLDJAxOFht9B7o75CmeaNWG5DdkCfIGoPwjr1gjeS3FpeXBlUypt+nHZSKzRSs2kJ2YVpY5VULpTBK5XVOurnqUazwIdVv2ZYY1ZhkByMmNsBWPiyYPvqO8f6zOHcPlkjvmEc8mWkftU0xRFCDKpByqFkVXUYbvDbBzRuePlqhXZmgXNvipB0F4xZ3ss0wZ/tLiSISanMbKumJZkUjTHIVC5CEIWEjLnWzGUdJeko4fZlnWSWSKHcxxuwkZRgY05wTtncGsJ8L/pJXgCQNaxXAhcqtzGqqZEQiNHEbAAGdF7Q9/I1DnioL1if0k3GbpZI4lt7RGwAY1Lyrjme0kwh1DmrRHHmaGlmbtfRKB3dBqkHSf2jhIZBdWKS201zreKViwYqumRRJN9oeKUqVGtYyF/ZYhStBdOOkolkbs3nkiVezhNw+uVIhusZbJyEHdBJOQOQzgMfFuOSSuZJWLuxLMSAMknJOFCqMnyApBJKeWKppBJIbkFSxsa0WT90T6ybi3hlt4ppo45HEjCKQxkyKAobUoDg4UDKuuMcjvRvCeseS3cSwlo7kHULpZJvtOdQcFphLhhlQCGQhhkMHzUSWA52BPu/wAvGnTgfRZpZEjIKl3A3GCF3Lnv6RlUBIBxkgDxqMxvClNk33XGpJJnnkYvLLI8sjHALySMZJHIACgu7MxwABnYAYFOMfEMtywB6/xwPwqe9bXUgLVi1m8lzD2sqow0ySGKJA0kzpAuERG1BnIVVBTPPNVhbKSaiewjdKLEJdeW+o5Hjtz3Prjn8c048J4Ku4kmKctOlSwOeY25HHLO2eZFPPBOr0SRhhMBIzBY4v1mznU2SQFCYGc+YpBxDg8sLBZFxqGUbbSwzjUCPDIpljZISrN6uPZ8hv0neOW5CwAFnZIxvk6u6HYYxgjUynflUG6wOrRbSRV1O8ZZVYHSJQQA0g0HADFTlATpJx3sbiyep3jVlB2iXscsqylCixTOEYjbS8aMEbJ/Wfl6VffWjxzhF9GnCbC1tbe7vpY8zuBjh8cceuRp5FJxIwiOhA2H1Aal1ahZwwtkZ4qF0hBVIdN+qnhsNlbLYSpdy3jRz9rJFmeG1SNhM5YAfZD9qAh+zyxs0ocMhBSQLZ1r7LHFhaqEaUW8yp+gSViEiYAlpECgy6s7IM4qmPZ96FI3FXsHOZe1khDJIwikktpGTDBCO2hZo9Sg52wRg716eW/AYoowLiJo91TXDcTiMBttGO0BTTnOCMVbwMb7QHuQ0t3AgqD9W/VXHcQPY3L3CKsIbI/RSHOA+JHV5I9LAHMbR4GBgYqDe0h0Zhs+C8RZYnuY+y7NJpWmmEMzsiLOkl1M4w7kM6xayHXIJ8DusTpXwng9xIZ76eWGSImK2t7l3m15BZXJLYVzgd5gOedqyF19+1hxXjNvJb6HXhscobSkJJVUYNCt1cLqiBUhWATswWA3Ycy6mpIBy6i2yDip2u3Auqy6goJX4nbdjvKGkZTzO0MgYgH7zBSdIyMtiplb8cls+ISXDo8Tq7MuqMOysDnDLcySRjtBnVqL7NjAyarnqh4dPJfW0dtMtvcO5EUztoRG0M2WfB0ghSu4IJIHjVi9cPTm40nh95HC88U8jz3MMhft2dRHz0gaQoXcE5I5LVBBKI25zuCj54y91uVl6T9CeLQfYIr6MKgEZZiq6VaInWYtJJKouSUjJ/REEDbOaI6ZdPuG3fEI3tL2aQtE5IM8yxpOpVoV06WyQc/oD3Mg5xvmkOrjrqnljlWS9iitlBke3kGFkLkEqiDDMNR/s9YG1QPpRxdm4gjQmPWQvYm3jABODoBiywL5OGBz4eVXhxMAhzefyVQ6kLxldbT59VoXrR6Yz3rC04hHFHcxBWimt7lFBGPvGN43c6hjuJcAKxwfOsoX8xtpNBjOoFZGcoFcPk7o4LHQDvnYseeMCr+sOkFkYo7q4a4hW0VYmjjB1z3TNqnVmCjSoI3j25+Qpu6yulnCuJWy3LTNBeogjitlBMaqCWCM2BrZ2OoyH7uQPDeOctk+sDrEbeSWMOjOQi4Ki/RLrajmuUN7LLMhYB55mftI0AwoRg5JVTuFZcj1zVo9L+KlLaeS3vJZYZGAHba5pJI1Pd0sDKI1QDH6SNEXYlHbSayheXilzg4Hjttnx5etSfod0ocSfZ2mMcdxJFDOcgr2LSx68k50qB94rg6S1NpMXcD2b+exUdThrXd9vv8AJPfGLyJypaV7zsYhHCXRYY1OcvEZZYo5pUVtRUqDknutppw4L1cWsoVry/7B237IIzMo0kq2qYrDgEBSFweWM1YXWPx/gojWD7QrgSysJFwZNKrJpwqABVkk0Kmck6c+IrMvSDpKup+zJfVgamznbyzuB+NCV4bG++YOui6LM9tg3LbwU46SdVTojXETGS0GRHcGIIJGGzKBGGBOoEam2250x23B4Gt5GeWZLgMohhEQaGRcjW0k7uDEVXJG2DsBk03cP647yO2ltElKwTY1xYBXOc5XIJQnxKneoy3GJWwNZ3258x5H02FULspNwrdrXc1I5VhAUdowbB1Z3AI8CABkH0JrvSDp632X7KkhaFm1CJ1jfs3OC8kcjRdrGzYCHs3QFc5G9Qtk3OTk5o6JkUtqBbunTg4w2xBPmBvmmDQp+Vam6mYLf7HcTwQpPKI7dVjeWNxA8cUay3hhYxyPJPI07gAaIA2zSFM1orob7RNurE3fY8PTsk1/aZ93cDHa23aF3JAAOhXydjjz81+GcTkDfoWeMnYdm7of2cZVl5jb4nzNW50J9mniPEYZJxcQApkBLq4ftG0nGFLB8KCMDBI9BV3BVvGjQgn07Se8VZXTPpLddLeJR2VmU7G2RyLuYFJHiUgGaUs52LEBIlVCSeXgA9P/AGVLXh5TN8krsI17OXSAkpzr7UoSqIABpDnxwSKz7bdFpbaaSKZ3gZAQzRBpNwMqMwtnSxH3sgDmcYoVpwuBnw94yoyks/ZuxzjVo0assS3dB388VG+fNckapzYw0ZWnRXx0c64Dw2wvojFau88MkdvJEFjmQNlZB2yRv20DEBliJGTyOMY9Q+rvjUc1pBJEwdWijIIP90bEA7EHY14XX/CACumbXlcnORp8lJJ5+gq1OpTrB4vav/oF0UIRiIml7jqCNQWJ8x6yWBH3Sd96mhqgR2btEnZltyNV7QE0Xc8NSRWV0Vg40tkDdf2c88eOM157Wntl9J7bQLnhqShslQqEPIEAywEUkrHZlbUEwdW3kHqD+k9kiBW54VJHKp7yksmnxwVlVHB/eUbUdkP2SmtkHMLTnSHqRtezkjjSKC5cSCK97NNcwk3a3uZMB5UOFyGbPdVgQVrH3U90lmimuuFcKghup7raVpVPZWUysROJJypS6Kle1iBcYY93TggOXRn2jH6T3LW17eR8J4eoVuwifE12cnufaDgoqgAsEAPeGH89DRdVNrYRBuFTQxRJGTpVkZSynUrSODrIUkkMN1yRuNqKZHtnOp9E1z+Y2+KdOr/2WrG1tmjvrODik9x3rq7uII55ZHPh+lDPGick7AqFwMadqYuKezTwyNW7HgnD7lAp0rc2sUMi89jdCPLqBgBpYjIOZkbFTroB129rEn2lVEhyrNEdahx4MNmXVzDEaTnnUuF3JIG/RNhsgByACD4ncnGNvdUdnhxz/wBClzBzbtK8busrou8l3O6WVtCizSKkXD0DQRDW2mJbhEBuCi85m5jcLGMKsNueFBSyyKykEjGSSp8iNQzivSXp37PF5OJbmPTaadbRwQt98lQhdhgqgKrkADUdRyRnFYu6Z9SN1Esk8qyEaiztpJOMZLMMEjfGWbA3qvqqDXNHr5ckyKpN7PFvxSHoH1ejiWi3iuEgmjhbs452Yxylcuyo52haU8l1MNRPupg6wOra6sDELqJYzMmuIoUZGUd1slRjUp2YEEjI3q9fZS6m7W8mCyuySJBJK+cAKM6Y3GduR1avA1eHS/2eormCK2ULcMiSCN9WoQojZaRGA3M2ANJOM59abHh4kZr7Sc+oynwXnvwvjKq4YojKCCUYHSwBBwSjIwDYwSrK2CcEHBo7pBxRZZmkEccIY50Q9roUY/V7eaeTPjlpW38htV08V9lSeR7kQxPHBApcyTDSWxzUBds52A93nTH1l+zLPYQQXXaIY7hSY45MrIG0g4IO2e8MZxvzoV+GzNB0TxUxu1uo30E6zmsbiOeGNFZFUFT2hEgC6ZAx7TUomwWdY2UAnu4G1ae6pPbc4iX7ARpcuzloY2EjHTuxg7RpDJhFHcclzgbg+OXug3Vr9pS5lZwq2yZdQVEhY7KArEbZB1EZxUf4LJMrh4nKvH3gyHBGnxB57UMyaSIW5FSOa0m69AYfbUiupuzmtFtpItQZ5CCCBs8LLIhbnkjwwOWabP8A242NxEtpGGiif9J2zQskcJ/WRCTpxIMZCaQM8ic1jvpf1kvdPE8qIkqKoeReczZH6RxgAE+OM1Z3V5123doY1MQuLdQVeAorIcsTsSpKk6sc8cqs4K3vBp2Q0sRIJvqvQbqF6CpaREwy9pBMFkUZBCNjDBGUKCh594ZBzvVsLLWWOovrgZVKLZSxoXARC3ciL94JjGVG/l5VoDo11iRTMEdZIpDnCujKpIzsHICk+OM8qsp7k5+SdDYNDVNITuKkljPTFDDTxZrVNNqj26J0V6HroiGjaBKkRby0mlko+RaSSingLimi/kplmuRmnbiNRS/BBq5p2hyElNkpfc0OQ4FI4bg4rva5o4t5Ie4RsUu9KmvMCmGSXBo8XO1OMd0me2ycTxGllqajsdzmpDw9MioZWBoUkbi4pSkWaceHwYrlpZ05Q21VcknJFtbZKYo6PWGvooqVBaAJUqCsVKFWuYoYqE7pQhBaEgoGqulqanITVwig6q5rpLJEMCuMK4rV0vXWXL4LQTHQw1fZpUqTtHRMkNKiKLangpqbLq2FMl9w6pLMtIJ46KjeQmkKvuKcLx4VFeIxYNWhe29Rni/Awd60FNU8igJYgRooTFcUek9GXfCytF21vVxcEXCqgHNNikPEBnwpkvEwPWpZd2PyqOcSQA0VC7og52G1yofcSHNFx8RNC4hJvSRnq/a0EahZKR1joVIbIBsZqSWEWBjwqE2N0Bg1IrHjP0qvnjdyVzSzNAHVS2KKjVYjakFjxgHlTuk4qmeCDqFesIdqCkzCkV9w8MKWXKb0bFjxrgSNQpC2+hURuuCjHKme84b5fKp7cxA0x39pjcfKj4pyqqenbyUENjvRF9Y43qRdjk8qMn4SeWM1aie1rqifTXabKPcOgJGKdOHcEJ39eVOHBODEHl+fGpjw3ge+fShqiqDdkfS0Rc0Zkg4VwnG+BS6aMGnmPgx8KAnAiDmqN04JuStEIS0WCam4aCvKk8XBwc7bVLhw4gcqTtw3ypgqPFSGnCh3/RgBsjl+NJr/AICGOQKng4Z6Unl6NNzqZtXrqUM+iaRsq5uOh3L8KLvujG3I8qsWPhB5GlMnAwRip/p5B3Q36OZY2G6pKboww/PP6V2Pgpwfz/CrmPRsY3GajfGeDFMkDajWYjnNlXuwoR6qrpIMefzoprfxqWXvDs74pAtljarRs4VVJTEO8FGTQTjzPu/Ip6uuHeQ99NsllzopsgKrnxOadEl077b/ABoEke/5/Pyo9Rgn4/50JFqQFDhl/NEjbz/PwowUOSP50FV86S6lAymyHGDiiVbeusxHKgZpQE179l2Rd98/j+RRqHz+dBE3L3UeRmmlSMaCSQUEIfA+H58K+IPvoQjxmg6vD0pqnvbdDEmfChCb8/50Tj0oSRE11lwc5fCXw/POjftGPyKLiQ+VD7D1pNE9uay7C+aWwNikTReVH27+tMOynY47FPkF/wAhinu2lGM1Dw5ztTtZSHGPCgJYtFbwzHYqYw8RG1Kjg1HbZvOlwvtqqXR9Fcxyd3VLpZ8VxL2mprqg/accqXs0naKX2V2TTus1QmDjagZJCgeJIA+Zpg6Q9fVlbjvTBm37qd7kM7kbD50HJCSdAjG1DWjUq12uKKlu/PAFY76fe3rDGGEKoCORY62/wJ6b7kVmrp77Zl3cZUM5BzjvFVx/3ac/czUO6NrPbcB8SudUk6RtJ+A9SvSfpR1v2Vt/azpq/YXvt8lzj3nAqhesD287aHKwoudxqlYsfeIIWLMPeyn08sBy8b4hdkBe0AJ5LlF+YOfm1OfDOpV/vXEqxjmRnHvOTz+tNMkY9lt/NMLpCO84DwGp9f6KzOsv22ru5yivJpPgHaGP3dnCyu6+QkIPmapWfpPe3TYHaHJ2VNSL6jOTIRjJOZfOpg54Xa43EzD9nvb/AB2Bpp4j18aQVt4EQbjUd2wds4GApxtzNQPrAG959vAJgiJN2MuerkDgfUfcOMyOsK+IP3tvMLv8W25cqdl6McNtcmaXtXH6mST/AIUIA9zMKq7jnWHdTf2krkctIOleX7K4B8OeTtUcaeqs4ixnstuepRf0OST23WHQK5uIddsEWRaWyrtgM50/7iDf3NIR55qDcf61bu42eUhf2EAjT4rGFDemrPpionFAzHZf405W3Rh257e/+VVk+JSO3dbyVlDhzBs256lIIQWOM495/jj+NFIpJIAz9al1j0GJ8GPryH1qUcL6BheZx7ufz8OdVL6m+u5Vs2ltuQAq4tejsrY2wPX+VPVn0E8yW9FB/HlVkw8CRfX945P8qcIlGNtqEdK93NEBsTdhfzUKsuhekAhQN+ZBJ+QGMfGpXZ9FowASS/xwPko5e80pZhiu2cwBx8qjLb7p4lI0FglcFmqjugD0Gw+mKNZ/Pf0P5xQCwpO81ckzAnVKJZB5+ePCiWlx4URJJRcj+O9ddKW31CUPdeX1J/50F7kcqQdv40C4kO3Ku5p2vJLHuB4H8f4fxpHdMCPz7xSeS5pJcXPrSgKB5Se7GtCvj7zt5H1333z76ilndlGIP5+md6fzegNz5n/lUf6Rw6TrHj+c1M0a2UF7i6djxAe78/nwrj8VxzO1Qt+LsdqK1k8yTSkAJzGkqV3HSUDkc/M/XP8AGmq46RsTsMetNYShJDvTM1kR2IKMnvGbmT+f+QHwFEaaULb0dHa1EXgItsXQJEI6MWA0uW0o5baojMiGQHmkC2xo5LM06pabcqUW9lQzqhHso76KRdOukpvZXeVIYLoyB5JSpiWQyhTlkVSkQCFZCSBnvE7tUZbhkcXao+mV8ARyRSAxhuZORtIuPKt7cf8AYg7WaaJU1CR7YQ3Lu7SRxxook7QkYka5JyzEDScD9Wpx/wDYIZhjhkWDQkOl3QfpWYOGQg4zkDKsM7g1vDQtG7gvPg5/ILz76q+gTXUyKk1ujgM4FwxjiYxjWYTNpKq8qghVP3qlHHulkt1HHAzvBD2ks9vbPlkjDAN2aS/eD5JyCSPhXor029kfh4SOfsLOOCKFBJG8J0uwGGZ1DBTq8ARseZrFntD9AbSOOKa3UCSVpe0EjBlzCMK0cSHuq64AO4GAKDkhyNNjonHoVXPVJ0+a2llnDQyBECNDuHkRtjoj04laPmdRAG3nW0fZp62LuxtyxNtNYPkwPKzxL2jHP2ZJwrBJBliY3UBdDAHbFY59mfg4mvOxkiheOaF1ZZWZBgYIaOVcFZhvoBOG3B8CNCdaPtI2XBLA8MsJIr53EgDasNZuwxKJ0C6ZNSs+FyG1+PjSwPAbrsnhvO63n1e9ZMlxom+ymIOhU/pVdDgk4yNlbUpAJ58snIqyOCdIu0MgKFAhABbHe2ySPQcvfXkH7PHt0/1fIPtVuZYAmFSByjRuMaHRJGMeGAw6nbHLG4Og5/6Trh7RvKPtSTYIS1aIGNh5tImqIMRscsB5VKcjxfZdmGy3vccQhklWPXh1GpV/a8mB/W0+hps63utqz4ZaSXd7KI4IwASdy7HZY0XmzucAAczXnn1e/wBJCr3cJu2+y2cZLEJG0z+gGFLBd9wtVL7f/thJxyeK2smP9XW+HDFWQzzkY1lGAKxxKdKg82LHHdUmFwAAPJKXaaIn2mfb9vOJs0FmWtLIHugHTM+OTM4OUB/ZUn31lu84m8ra5GeRzzeRi7YGw77knb30j4bw5pHCKMluQzjJ8s+FelnUh7OnRp+Eh3khlu11dvJPJokWRAT2McZYAK7gIuQcq2dzipobSnvnTwUbxbUbrAHRbqyvb0/6JazTnA/sUZwPDdwNA95YVcXRH2C+LTOouBFZI3+smkD6cYyGSEsQ2/IsPftXrjFIFiVyi26qrIURlQrHyIcrhcgqCT7z40x8I4fYseyMkfdGTEzpkEnOvIOW1Dx5GrJhibszb3qNzT1WQuj/APRT2oCGXiMsrlQXCIqQncZCtvINQ2GWOOdTu89hPhUckSW3DC6J/ayzTPJnfwMshDY38MY22rUnDzb2yaROgQftyLgD0JOwAqL9OfaG4XYxtLcX1uoHgsgdj6KiFmYnyApTUSbcvKy4ZFVfSP2ercm2ltmtla1cSRW+FRDp2xtkhtORk5GfCqp6b+zxazXkbXEUUzXbsZpAHKQ5RljQGMrhg2GBCY1Dc4NVr7Rft5cOuwY7W0eYnI7aQCHC+Bj0YlDBsHvjBrPvRb2qbu1ljnt10upGvU5cSLqUsneDNHqRQmpWLDJIxyqF0rdAdU0kk6DRSXpb0Og4PxDiMMd3MsdvbRITKAHma7hWSa1XSqgyNEyOndXUi5J2JGZLEBcZIA5c6mHTvpfPxO+luZSWmupIsljzZY0toyxOBq0IupsAZLYwNq9CupD2XeHWMUNtdPG3EJ8SFxplDxldXYBSGVVXxIwTjOd6hbS9scx0CcHZBqVkDo31aQTWIkW9jilWOSeRZIWBVkcIkCXAbDNIvf0qCRUj6ovZuk4haXMzTKHg0iGJhJqlVhnKNpI0E7ZGykHOKtDrD6nLy2UWiR25t3vnlgLBTs2ScqCSyhds47owPCr86r+qqSK1D3U0UdxbH9CwciAR4BWNkDKGAO5BGxoxlG1rtdkKZnOGgWAuuzqMueFyRnQ4imA0hmDMHABdcgDIHNT5e6rk6mPZc4/NbWdxE1qtjdyQ3DkSFrgRuF1OYuxyX7IYEZfTqIBIBJD1/SNdMrrTw1ZBGCYZ5Nce6ORpAK77Lhs1uboN0DiSytuyUqPs8CtpLcgoy6gHAYjY48N/CpOyZEb2Ce05xYrynvreXhvSKQWZEktrd4jZArapAgaVdKZQMjvJG0a5EboyndDV3dbHt08Qa0a2CRQzPszph2wRux7uFbGx2qS+3V7N9vaKeKcPmCOZDLPCJRrLSCWSS8Q6teqRsakXZixbmTnCVrxFHlTtmbQzoJXG7BMgMwHiypnA8cCqiaUsfZpUwZmFlo72WfZTbjAe+u5StrHLpK5IkuZNi6CUHMajONQ3LbApjJ0D7bvTiwsej54dZi1h+1SxxJBAczAQyJJO0w5oVC6GLFu+wGckVQ3TT200toLe14EJrZYEVGncKuvSMH/RyrKzMd2lfc+XllLjvGZLiWSaVi8sjM8jt95mY6mJPqSTgbDwwKllqRlyN18UoZflZKOiXHDBcQzD/VSq/h+qc/rZBOPMEVLunvWfBcs8nYBZ3Oe1DaQ3PUzRDulyCBkYUAcvKvVFSnof1gy2qyIqxvHLkSpIisJNiE7xGtTGSXQoy4bfflVZfkdlOW3N13/ojeEK/wBml0sCVJQ94LgMwHMquob48RUj6sOqbiN5OsdnEBPktHrkWIkrzKMxGWXY4G9KeC9f00MTQpBBocd8OGfLFpGd0ywMerWqaQSAsY86k/HPbJv3gWGOK0gYAAzww4nbTsn6RmOhl/aUA+6i4Ww37xKHk7T7IVZ9NbC9s55Le5LxzRvqkQvn9J+2cEqxP7XjUVkvW8TT5HbXnEJmcCa6nkbvudUjE/3pDkDA/aIq1JfZEvEQSs8Mi93WIXDshK68MM7aRzNSsoJpjdjTZI+pjiH1hAKow3BO2fhXST+fwrYPUf7LL9qHnRTasqGTI3ZSTybcrj9Yrgjar66cexlw+WL/AELRbzKgGVUNHIF3BkU5IZuRdSDVtHghsM7rFBOxFu7BcLzIM5OMAeXvP52xSvhXBu0LapY4tIzmQsA3hpXQj7+/A9a9EeA9TNinaLxixRWYRhZOz1xIqxqpWOaEAoAwY98BiW3Y0XxP2GOB3ilrO5eJsHAjlEyg+RR+98M5qV+B5Nc1/l6qKLFWP0tYrD9n1d2xTvX0YmB3CjVbheeoz5Dg+GnseZ5nFRafhKBsBiwB5jxGeYzWkuPexnxi2LRQCOWJtUihyiu4T9bSQxGkEcjjeoZ0r6keIWyf6TwuUd4v29tlgQRhY9K6lKZ72oLmqubDX37osi2VIOoN1TNxw1QfvADw3yfQbbZp3uOr51jMjyRoQiuInYiVg5KriPTz2ywJBAIPng3i18rMMuSQAMNHoKkf6vTty8zVmX/WDc3KW9i8qyop7QMhBcHsyGUyNgkJGmApOBvjc1WiMMJD90S6R1gQqf6K8b+zyq7RrKnJkbcMOZGRyPqKnXGesWOWGOOMyI/e1KW7ilmz3MYIHhg5zzzRfH+q2VQsgXSriMqjbP8ApC3Zd042kADAju4ZfOoHe8NwzAjDKzKVHgykqRt5EYqG7hopO65Wh0A6bz8MvO1QJNcBGRA/6RNUihQ5AyHK52G9OnRrpRaW8z9tEW7VcXP3W1OzM50KykRhSQMJjGMVUlnw+4g0TBWTSysj+Kn9Vh4ggjanXhvAmmjaZmMjl8bvvk7ksDuc+dKC5uiYWg6qe9ePSnh0qWi2ZuNSIRMj6TChPIRFVDHfnkkCqw4bfKCSGdXCkoycw+RgkHkoXVuPFV9al3DugEjK7JGyvEuokHbA5kfMcqf+FcMeaFpCZSbfSzsGTCA4jdwAoYZ1jG+PA70QyNznXIUZlaBurn6Z9f8Acx29tfXnBWjuJYo+w4gZH7ExaUVJY4A7IjvEoZA6rqO+D3qUdGfaPMqtcB7aRs5a0m0idhGcq8kpQJIr89K48BmrL6HwcFTh0t1J2dzKVCK0mZ2VnJSJBbSP2QGw+6qhS3hWOusPq+aOV0CdkQdawsAAVYkqyEEhUI3CltuQ5VdTP7NocCgGuEjiLW8VtfoLw/o7xNO0uOG6JZmJm7OCRRbvp3PbxhSqSYBAB5nlS7j/ALA9hPEH4bxC7tkYHQpkaaBgeYIZlkweRGr4Vj7qP67OK2sxW1aV12LQr+kwic9MTE506uY3rYfsl9dhvZ7kHOXHaMuT+ifUVZXU7B2wDhQAKsqacys7pPlyUUpLXWeNDzVOdKeinSHo9Ob12iu7UokMkiAtGY1+6JYGAaJsEgSAsPNhtWhOpn2mWvMGJRNDsJIoW13Nvy3aFyJHiyWyYw5AxjVg4vLjdtHLG8Uih45FZHU8irDBFefvTH2ebyCZTbQSxLaSsgvrRsTvbnvxM0AwZJLcMsZYPl0UggtnVZRsEwOYBDvlMZ3XoTwPrTspl/Rzx4yVwSV7w2ZTrAAZTkFSQRSXpTxbhzQyrM8DowIkAKuceoXPLnivPvhvtmSRare9SG91GMfagpSK4TI1G5t2UAyKQVLqqsCMEbVEuuXr8uDI4ghsbeGYd17RO+yN4GZXGGwNxoBqmqOygBNzfojIpJX6ZRbqtO9Iul3CINa2bWAQxdmwnbT2i7ahrUl8DYqApGQdhSvqp6zbiC1ia3gt5YZGaJJEleQgKTqmMekHsFJwWOD5152zTRNHncSbltRGkjwAGNWonmeVTbq064J7KORURSsyBEdmYCLDa8gDYkkfcOAfHPKq2PEg53fGikdTOtodV6d8N6xrSfRadtbyTyDMiwHVHhTluYzscDDb5pt66ep6HiCwByqm3kDoWzox+sGAIBBAGcgjAxjesWdS3XYYTJM9ot1IQAZFKxvGRllxp+8DnwGffWhuintC3F8JVith3UTUk0gjIMhaJkRyDqWIjUWb9Wr6mmZJYxn3FVs2ZjTnCy/0o6BR383EXtVLNGV7JI9Ks0SRqCUiV1QxRuGVm7xC6cjVmqT45w027mMsQy41LseYBxqUkHYirg4z0YlkF4ULLOk0qSr2g7MQGZolSArgsXbU2f2FJI7wIg1z1K3hGtYWaPKgsAQA7HSEBYd46sAkE86ocTp3F12tRlDMC3vu1UTnth2YcnDMwC77EYOTsMAhsDBOas+K+WGOzuLSR+204niKlwGDeJ0dmodfuqSzfKj+oXqke5uXhnGhIZFV1cbB2yCMHbcYBI5d2rr430IXhkJKBrnVIgmxiNYXG6SMxBibBATQQSc0HBA4DNsj3OB0Uz6E+0Pw23EYQziS6w1w+vXocgLgLgBRnxAAUCr06MdK+IJOY8xXNtLKBbyTdzJZBIsOoZKsVVwhYbkc6ozoJ7PbXgSe77K2zqIiQ4hcsBkFBgxltm7rY1HNTTo77OV0BcQmeV9M0N7bAyntFlt2EkILkt+hmRRBsO4STvmrplz7dlHYt2C2B0dvWkjV3jMbEd5GxlT4jI2O/IjmMU/wVC+rTp0l9bRzqGRmVe1icFXil0gyROh3UqScA8wQd81LleqeUHMQUeDcXS+KWjxJTYslGpPQxan3StmpLK1GCSi5K4BcSmfiCVGb1d6lHERTBdjxq2pyhpNkzPFtQIwcV28vRTZd8Zxyq4a0nkq9zwE4OuaTzQ0gTieeVd+2NUwYQo+0DkvtVqYcI3xUMszmphwE7VX1eyNgKlEEVOEcNJrI7UvFZp51VgNF8FowVyvhUS5G19mgk1xmpqW6HmuaqTtNQGuadlXXSlnoHaUje7or7VTwxJdOQeuGWkqXFAa5pMqVLlmowSU1iej47iuLF10tL0Sz0ATUW8lIAuXzvSeblQZJaLM9ShqS6TTQU3XNrTqXpNcDaiWEhMUQ4pZbUwPDipveW9RbiEWKvKeW4sgpmc0ilk2pi4lZggmnm4G/pTbctirSM22VdKLhVpxuI8qa0Tapnxu2BqM31kVG1aaCS7QFi6iAtcXJKZgNqLjvyDtSTVvvQJJsHnt/lRwYqt0/PZP1nxkg86nPDeM5UZqq45Nwfz61KbLiOwoCqgB2CtaKqI3KnY4yDtQ47qoxbvS5brFUzogNlftncdSn9DTfewHPpR9leA0paYVBq0oo2cN0xPDg8qUwy5pyeMGg2vDgTtUhkFtUzsddFy0tgN6k3DjtTaLfA5UutZqBlOYI+JuVPtvFS6OAU0W09O1tNmqiQEKwaRzQmtaLFn6UvVq6FobOQp8oKQrbUcIKMVaWQxUjnrg0dE1PZ+lAEFPLwUAWtd2q7IE1/Z6buJ8LyKkr29FNaU5k5BummMKruJ9HhzqMz8PGcYq47vhuTTPfdG1O4G9XsNcOarJqO+yq2XhBplvuj5zVuHo5TTf8FK52qzirtdCquXD7jVVD/VvOkMlpg1ZnEeAgAnFRK94Wd8Vdw1IcqKej7Pko2HA99dgh86PNmdW4rkg+dHXvsqcNJNzyRTL6UUho+SOgxx48qcCkIu5AeKhs2OVc1UYBXeac3W+VBQ550EIBXVhwd6Mak8koBOrt0CRq7CedGAbb0S6b5FcDfRPNxqEoxttXFWhslLIoRj1qLNZF5LpAEr7X50sljxSeX30oddNIyo22fFLIp8b0yX/G44xmR1X3mq96S+0RaQ50trIyf2V/xMPIHwqJwFrlSMl1FldL8VPu/Jrs3HFVcsyqPMkD8axr0y9sg4IiITc/cXUfDHffYeO4HOqQ6Te0DdTnAJ3zuxLt9RpHwWqiWqp4+dz4K4iiqX7NsOpW/eO9fFpFq/SayP2eXxc4UfOqW6a+2sqgrEFB/u99vidlHwzWRl4Ve3RGoSNnGNROPTbl9KkUPVCiDVdTKg8sgfDHP6VXvr/4G28SiBR2H1sl/BqfumntS3c5wpOD+02f9xcLUHSW+u/2sHzyqn4bA/Wn+TpXw622ijMzj9Y7L8272PdTFxbrvuGyIgsI/wCzHexy+8cnlttiqqasBH1j/cFaRQ2H1cfvKfbTqV05e6nSJQdwTjPngnBOfDA3pU/HeF2wwgM7+BA2/wATfwFVBxTjEkh1SOzE+LMWP1zSLnyBNUkle0asHqrNlK9ws8+itDivXrL92FEiHIEDLfPz91QPi/SeaU5kkZs/tMfw5UTbcFkbkMU72PQcnmST5AfnFVUuIE7u9FYw4ebaN95UftwpzlsEDI9T5CgW9uzfdFWNw/q7HiuPUnJ+lSG06HRqMHf05Dz8N9+VAPqL7BF/Rw32iqts+ijMdz8OZ8uQ91SPh3QTkdPz2+nOrEitFGAAB7h/HnRY7u+TvUDnOO5UwyN9lvvKZLDoiF3J+AGP86eIeEoOQGfM7/jSgTUFZKaQE/O46XXYmx6mjRJik7Tc6JeQUl00tR7uPz+fjRSS+tEtN+f4fWk/a+OKRMsQljPQO28fEUklnoqW72rtU4HS5Tql7kV17imGO+x7jzo9r78+fl9TXELmuCWtc/SipL2ka3Ofz+d6TPc0imAtzSpruipLo0ha486IkuBTrKMOIOiV3F3SKe9/P4b0mmuqSSXH5+uaeE06rnFHyD6fn6Ypsn4rrjAbnyo24udz+eY/nmk8Nl44rnPybp0cPamzU2xW9KEt6cVt6VRWdBvnVtFS8k3Q29HizpxHD6VR8N/50G6fxVhHSnaya4rQeNKfsPjTxBw38/nwpXHw3woR1R4q0joj0THFY+lLI7KnuHhv/KnKPg3/ADoN1SrOOgPRR9OHUrg4XvUhj4XS6LhVBuqFaMoR0XshZcZUxiQsgUqCW1oVBxlh2gOk6Tsd/Cqk6zfbK4Nw3Imu1kk8IoMyv7joyACfE7V4ycV62b2QFWuZ9DHJRZXWPy/s1YKPcBg+IqMQzeW2ffXrrqlnIXXg1nka6L0Y6d/0q3aGSKLhaS2zAL+mnKOy8m1BIpAAfDBPwrKnTj2kJrkv2UEVurNlFBMzQqQAY43cKAvPbR41B+g3Vbf3x02dnc3Jzj9BBLIoPPBkVOyT/bdfwq+eif8AR0dIbgZNpHbA8jdTxxHlzKR9tKPL7hPuqRkb528mhRZQ063JWbJOOSbd9hjbYkevhSBnJ3J9ST9SSfqTW3rf+ig4wY8/aeHLJv8AozNcEe7tFtSBnz07eVC6vPZAvuBSXPFuL2VpLY8OhkkMUk0Uy3Mp0JA0KAFlKSsGR5URtQA0DVkNNHbZw9VKHeCxA4yMruBzI3A+IyB864M1fPtFe0eOKtiCzS0hBBwuntH7ukrKEUJsRkEAtsoLEDeoeE8FeQgKuckAbZJJOAABuSTgAAEk1DHSuldlZqkdIALlNSyE49KPhsyeQrY3VB/RscXvUSWVY7GJ8ENdBu0IPIrBGwkGRv8ApNPw8Nf9XH9GTwq3VTdyS3cgwdiYY8+OFTvlSfBnNWZpYIh9a/XoNT+XxUJe8+yPX+7ryCWAg+vlnf8A50e07czk48/zz9a9/uOdR/D3tmtxY2zL2ehVaJCBtpUksrbjnkg1S7/0evA5YV7WyWKQAhzDLNGWHIkmKRF1sN86Bv4VGH09rtuClLHHof7968h5+s68fUGurlgRgqZ5SrA8wVLlW+Ipqj47MG165CxAGou+rA5DVnOB4DOBW6ePf0YMsrs/D7hZIO3kj/SKyFFTm4laQ9tpcGMDs11gB8kGtHWH9HLwNII2lg/ToiiSQyTlGbHe1QNM0TKT4aN/CiCyJmpk36b+9RgOOmW3n+C8i7vpHO4w0kjDPIu5+G7Hb0pkuFO+Pj/nXsHwX2O+FRsXbhnDpEH3P9GnjZ8HYEyGQRtkfeEQDDkal3TX2XuDXkASbgqRZXSstqIlkjHgVdTbzeuNJz5HlXPbGW5S5x/vpdKG5dWgLxh6vEtvtduL0ObQygThGKN2ZypYMCCulirEg50g1r3rA9n7gt7d8P4fwRXEt0jztMxZ41to4Hl7UMxxM0jAKMEkMRnbNVD7TfsyPwe4ARzNbSljC7RSxyKAc9nKkkafpAOTJqVgCdqgfVZ1mz8PvbW7ikYPbNhcEnETgxzxKpIADwySKByDEH9UUO1hhNiNDsVxfnGm43Xpd1U+xJwy0uZJQgMQUxOtw3aDUVjJCM5I1RnWrN5nzGyPru6DcLW64fBZACftmWU20rJOkZjbT31Oyg4wpIU8qceFe1Jwi44T21w/2eGCJVk09nIzSEFRDDrbtWuG0luz7NpCuHOA2a8/esL2sLqVWtrLNrZrIzQ7KboqSMdpcLvk74VdlBAB2qWSpDNb+4bJCzOABstrX91wqxnlXjM7CeEZgZpvvQsuTgBsRzkEKyADOMjntWnWX7dPD7aZ24fG9+XURsLglYFRV7pU6WLsc94gEHG5FYF4jxWSVi8rvIx5u7M7H3s5JPuJpJoNBvrZDspRC0Kw+trruu+KTrNclAIwUhhjGmKFGILIi898DJPPHIVN+Le23x2S3jtReGKKNFjUQqEcqowuZN2ztuQVqjeGWDysEjVpGOwVAXPlyXON/E4FTOTqK4msEtzJZzwwwgs7TI8RKqwR3jR0BlVGZQxTOMjnULe3tcX1SlrOah/E+kEsp1SyPI2PvO7OceA1MScelJUNXtbeyRMeF3fEvttoTZhmntUPaSIEbSR9ojkMDttkGIyKdgGJOKrnqr6AvfXsFqiSP2rjWIV1yiIbyuiHYsseSMgjONjsDD2TnPDXblPu0DTZNnQzobcXkywWsTTTOcKiYyTjxJIVR6sQPmK0n0V/o7eJOIzdOlt2jKFXSZDg8yz5VUZTsUIPoxrUHAOlEFnfWtnwjh7GWOyaHs5wsM5ZcEFu1caX1EvJIWJO1XNFxue1tJFvkZu6zHs8uTtqYIzmPJQ+PdG2a0kVLGwXABPjv6KtfUEkgXt15eqyl0W/oxbWRpo5OJT9rCcFY44wCMZBAeNjvy51CekfsFJamTtzddh2kaJcgIOzRnw8kifrEJkgKuM42rWvV91qJNZyPaNc3c2TG6wpGJIifulppnRA4BBGGlA8jTN0G6b3VwktsWS7MWWlS7nbtbfSSBJKFs4tY2ZSIQysdlbO9EOpr30FlAam5DWk36rzy6U9R6JIqwSvJGztpfSS3Zl3WAsukd90RmIHMg42zTjw7qYtk7JpXnDLInbxOqqCmoFim2rBXGV1EjPmKvjj/V5xJybORhF/rLWJoikq2iu0jTxOXYp2aEgxylpFDLnvEgRCw60dLpHphnaFZCss8RMki6ho7RsKGZRhlZUIwPDlVeymZHLdw05LnTyPZodeavmG8s5oHisnjtniiykUUX9omkdwYAdnOMePOo9bdAJ2UCJmRi6vOdQ/REIB2bqe8Y8MDg7jHpWiOra0tVjfiU8cUPisiYKGLQuCJAqqwYqSFGcE4o/p50mtk7V0btXEYcwqCmFYA5ZkiYsdJyM5HgfEjUQz5O61uioqqnDu+92vRVP1X9NFtblrS8ddbhFidP7N1x3RjlqJO58dquxrGM9+B1D8iVIKn0ZQcHHzFYm62vaN4c6Q/ZbZzcLJgSS6VXTyARoZNantMY1AZA8q71Pe0CbK6J4lbyxmXHfJlQqCyKXERzHIFzrLLuVyc7bsNXDI+zTr8E2GCVjO8NPjZbYe1YkiUhlwMYGxO+dQOf7v1qEdM+i1prjSTCySFgsygxsg0k51ppORgY351P06RQuUxIp7VdUYyO+uNQZRzK6e9kbYpu6Q2SS9xgcqVYEDOMHOzAED5iiWONxfRMflI5FQ/oB1f28iFhLdLPGGhctcSsRnGWVZWYBZVAYYG4PpUlfofcxqU7d548EAahHIBywCF0HA5ZApq4zbS28gnjZTK7LGglOlJM/6lyi4U7dyUrkHAJwTRXGOnN5qSWDS8Ici4imaOF4SBvCO0ZCXX7wJOlgRpJBFOeHE3adPFJG6NjbEWPh81jvr29nNEIlUSLJNMUSF17+W8TLjQ2Tls6sYqlJOp6ZUeZhJHAglQThcxtOgYfZyc5BdlKauQxmvWXgXG4LxDsrjk6OFOk+RALD5Gs19f/VjdpHosoVNlFKt1LYlz3owzSSyhSzOI3IljZU5ashTjApqihjncTazvmrSGqfEBY3b8lljq+6quK8b7puO5DEqRmXvZS3VdKqFKsREjDSTknYZJ5RWHo4LC40XgZ0yy4QaHYK2l9m7yE7EDPI89q06Ogt4kaSWAv7dTGu/Zwv2TTZlaLTFdCUajIAJHTRoKHViNsQpujU9zxazt7iATXeiWMicmSGRexd0Otdaa0wT3SxDDx2NDuw0AC+/VStr3OJFtNfNVd1my2DXES2UrGHQsjlySVkbH6PJ2JjGc7cx61DemPRtbZ4zDMJdcYkbT90ZP3Tvu2x1Dwq+euTqIlQ2wFtHD+kjtmRcRyTSSYCOsZPeVydIcEb51KpqvOmHUzJayhLmKWMMRoRoniLKGAlIUkMEXfvLzODtmqyrw6UEuAv5IqnrIyN/VPPVR1x26aY7hSIssJAoBLBlwo3/AFQdzUeuukBt2uYoVEltNI4bBJ1xrpfsu0HIKQj4GeXrTrd9Qf2pZrjhqP2EbBImlJzM4XMiAlgF0sGxIdQwDkjGajfB+ks1jDJbsrRz/aGeRJlQxgCFQGQ/eEkgBjbDMjr2WN85geJ42BrxYcipGtie4uj35hRmzuDtzyx+6udz4YUc/qalnC+sKVEeLAl7RlP6TLMoTlHl99B5FQRUZt5gydsHRGWQbZI7MHYFIlQk+JPewo8AcZsLqn6tpbqOWYIs0EEkRmJaVCFZyFkXsysmgN3n8lH624NbC17nWajXtaBcp6j6OZiivoIp4JYhm6aEsgjjc4S5VsjCA4BQ51DmCAan1hwLiPAJm4hHpubTTHFJLGMdtrYsDIv6z6n0don62nbGcOHRd7/hl1cW11DFFbzwtiRwbuAwPhE3EqzSR5OMMMqSe6RvSDqI69jDq4VeSJLZ6tMcsqNGcZwT3s4xzAbcbb5rVUmSEgP0J9FTTkvBy629VpbgftVcMmRWM/ZsVy0bgho2/WRgdwQdtxS6z64o3DyxIzxRgsz77gKHyuBvz+GD5VkTrU6kLiS6iSCOGMrjRdW2qQXMTkmC4l0qI+1LARuSykHJII05nnV10+4lw021leQW2mcMsF5LOy2jM+TieRUzHK2kxJG6LrdgBkEsNFALk93RUshc8d12vTn/AFS7rp6n4wG4jbxLPFIe2e3Kf2XbbtKmBjSmVZkxjYkb7Gm+K+zKJYLq5SYIYcOgjGuFhoU6GOzCR2J06eWRsa2qr8X06Ps/CiCNIXt7sDGMAEG2I045YO48s1W3TzqYmZHjluooPtMiYhsbfTrYYGWkd3kKIMZYKuwHKo56WOUEOAvyT4Z5I7OB05/2VgaXhDaQAdUqrJJPEVw8Ko4UksTh85VsLuM+NFRXjGIqqZVW1EruRkeXPHw2rZnTf2HYlsZWjMhvQxCyxFzqRj/rI9X6VeRYsAQB4+Nd8A6q+EGPsZLW6h4msYElnHPMzXAK5F1au0jIMj9IYpsLjYpyFZk4I86sOi0H6QjA72/RV51cdX80giniuoYsvgjWA6Y5uwbukAZwuKceKcCuTPPbWty1w6jtZHVipOlSZGySMRqupmAOMHlUev8AqRuUlQRRPcI0mmPsz35ACC0eWVI2dR3GaNsB87LjAsaLofZW1wj/AG674XdaZElg4lbsGZJo2hnWK6jjaF17GRljYwSrnTljjJIjw9wGXKQeZv8AJCvqA7vhwcOQt8+agHR/rVnRA2hXCtqWU7YyQ7LkDDkgFQDvpJqdcb9o67a0QpcqpSbW0JQbnXriCbDuxbZJ54pu6Y9X91ftM8a9tHZw28ZThtuHhMz4Jw1vrSVliYSSz6Q2O6yROrqIXw7q+lFu8kiTIAV0kRs3ahjpCKqo7ay2yh9AbkMmqycVMRLASQiYRA9ocQATyU76B9d0waZnja5mnftAU2ZZdiWCbB+6v3T5bZpx6QXnEriPK20ps5iJzGjBwwRie0kXPa9opO6qp07c8CqKuXaGVhHI3dOzKGRvcUbDKw5EHxqZcF63LpHD/aHj04IEYyTgBGAH3AWUZJbIJG/PNV8dSbZXkot0Wt2hbG6A+1rZJw7RdgrdKhijABbVg6A52wpC7FjWsOrBNUKv2naAYEUwOS8JAdVLczgkg+oryZ4n0o1KWneOQtpmtuyEMhBDZdLgqC8BIxqj2zk860H7PntKXvDUQ3EMtxwousfax9myW8kxLAAhtekd7Zl07Y1ZAFWEM/a9xce4czl6McM4dHHJJIg0tNo7TGwZkGlXI/a090nmQB5CnmO7qqehHXbZXjIsE6MZI1kjBIRnDBjhYmIdioTUWUFSCCGOam1/xpY0Z2zpUb4BJ+Q3p8kLr6jVSNmaRopGLnPjRiy1GuE8cSVQ6MGU8iPGnWO9od8RGimDwU8JPQzJTWlzR4uagLE+6BxDlUS45eEDapJdXNRLj451ZUrddUPO7u6KLXN2edNc8hNOMsVEG1rTtsFnZWuci7DanWI5putocUc7YpHalcw5QnSKfFSLhHE9qhMd34U7WEvrQc0VxqjopbnRWhwm8zT9HJUC4LfkAVKYL6stUQ2crtjrp41V3XSKKalWqgCLKUIztKA81J5nxTfc3WKe1l0hNkruLiiGkppe8OaWRzZojs8qZdCM9ANyKKmNN7yb1K1l0l06i93ofa0zJmlUclKWALgbp0R6+aem8XOKLnlpgjuUqdBeetd+3UzxvQ0ruzASXTo02aIEtFwGuslJYBKuzPRfa7V16KYU4BKkl0Kj/Foc1IHGaRz22aOhdl1Q8mqjfYUhv+FgipJLZUgnWrNkvRCOYLKA8R4ZscVGuIW+1WLcxb1GuN8Ozyq8gm5FZ6rp7gqur9d803OpNPfGLbQCzEKo8WIA+bED600xTAgEEEEZBG4I8wRsR6itLG67dFhqhmV1iimP0pfZ3VJpGBpZaWo86c8i2qiiDs2hT7ZTsakVtakjeonw+YqcDepZZXlUtQLbLU0hBHeul0NtjlS1FpClzg0tE3jVY8FXbCClBpTYjekMdyMUnlvNJqLKTopu0A1T9d3NJ7W7pjn4qaAt+TypRCbJHTjcKcWtyDT1ZSGoHwS4OdzUwsLjAqtqIsqsYZMwuntJq+NxTa915UFJDVf2aLzp8iNLoGpmtpcUvhuKEkaiA66cQK+IokTivjNQ9k9HGgyJRQnrouK6y5BkhzSZ7QUr7cUEtTgSFybWgpvvbIGntkoieKiWSWKaWAqGcX4JttUA4jw8qSCKui4ttqj3EuEg+FXdLV5dCqyopQ/ZU7xDg5PKmaWwIq0+IcFxUYvOBE1pIau6zdRRWNwNVCp4aSSA+FSK+4WRTOQM4POrWN4OyoJ4iDrok6xHxoCy12da+VTUwQ4vewC6zZrojr5pvDFfL765SEISDwrjimnjvS2C3B7aaOP0ZhqPujGXPv01VvS32n7aEHs0L+Akkbs4/gMajzzjUD6cqic9rdXGye0F/daLnwV0pPtTZf8ATCGH+1kWP1YgfTnWPumXtZXEmQkhQfsxqEGDuQXfDtp25BifOqi4h1lXM7YUszE/qhmb5nU30AqskxOnZoDc+CsI8MqnuB9keK250n9pS0izpzJ/e+6v13I91Ul0z9riVgwiIXmO4MbfvNz+FUtw3q4vrjcqyjmS2Sd/HABYfHTTynV9YW4zdXSMw/UVtTZ8gkZxt5M6n0qqlxWQ+wMo6lXDMNiH7R2Y9AmTivW5czE4LEttkZZj8Tn8KR2fRK8n/VY5zu2SeXl4D5CpC/WfZQAi3ttf96Tuqf8AYBJ+bEVFuM9cF1ICA+hf2YxpH035be6qCWvaT9Y8lW0dKWi0TA3xKlEPVfDGNVzcKvjjIz5/dG/1oc3Tiwt9oIu1YfrNsv8AM1UlxfE7s2fjn6muQQM33Vz8MmquTErewLKwjonO9sknwU44t1y3L7IREvkgx/vc/rUOvuJu51O5Y+pJP1pfB0TkP3zoHlvn/CoJPyqQcP6uuRIJB88qP5n5VTzYgX87+St4sOy8gPNE8X6s5oLeK7kXMUw7uOYz90nw3qLWvC2flsPlWqum3GLeawgsy4VlRATjIQjz8fkDVN21jHE5TOsfqvg7r5+nr41S0lbJO12YWIPwV9iOHw0xYWG4I115qOcN6CZ3OW+lSnh3QsDwA+pp+gufdjwxz/P1pYk3rU7gTuVXdtlHcFvmkMXBEX1Pr/Kl0aj0+FfGXekva89/8vSuAAUbnuduUvMgpM0njRYlFFlx+fnypCV1koabxB/O9Fdp+TSYSbnyopp8V104gDQo+ObG1BNx+FIpZ/z/AMqJF958/wA/neuKa63IpwkuKJa5wPlSGS5pFccUAzk4+Px5fCuspc3VOUt+Pz8f+dJjxKopxDpETsvz/wAvpTK07eZpdAkEb9yp1LxIeJohuJDzqEsx9a4SfWuuE/sncypg/FhyyN65HxoDbIPlUOFfaaQlOEKmDcbX9ofn/lRE3G1/aFRQV81deyXsSeakUnHF86Il42vnTARXKdonBljunWXjIpNLxcfn40hZaAy04KMxJTJxSpLwWDKg+dQ5kqyuhNjqiX4+dAVz8sd1bYTTl02XwQPsHn+fOlcfDfA1I4uC48Plv/OnOHgecY392fqDisu6qW+iw7W6i8fDKVwcJ+lSuHhGMelG/Zh5UI6oJ2VkyiaDqo/Dwv8Al+ffS6LhdP0FiT4Y9d/xpfDwnxNDOlPNWDIByCYIuE+lLoeFb0/wWIFKPstDGVFthTOnCR5Uo+xfn/KnOe5VASxCgcyx0ge9nIA+dRPjPWxZRf64MfJFZtvRsKjDGcYk38xXMjllNmNJ8k2Wogp9ZXgeZWW4rPzNL7S1Xff5n/LnXLZ1350bsRsMH38/WvXrr5qur/6ifaQu+F4SC5nQDBaLtTLaygfqtasNERwTmWLvk6c7Ag+kvs9e0rb8QjDPchJDsLeRcODzJE4CrLq5gBVIHhzrxesZiDk+FWP0T6xzAFdMxzI2tJEdgTk7oVGFx5H4Y3o+Ce3ddsoCC3UL3Ri4whOkMC3lnfHgcc8V51/0mvtIRT9lwW3ZX7KVJ7xwM6ZEDdjbqwOMrrLyDB308iBmtOk/t33kSq1pcCSV49EnbQZ7Lu47kiNHqYcwe9vzFZXmv3mdndi0jsXdm3ZnY5ZifU/CjSWuOWPUqPvHU6BH8C4E8zqiqSzEBQOZLch48/dXrx7Gfsaw8MjjvLlBJeOgZQwOINW+Ap214/WI28MVQf8AR8+zEGK8Uul7iMewjZf7Rx/rd/8AVqeXmc16RW95VhOfo8YiZv8AaP4fmuYL94+5Oq0aBSOOWlK1QEIglHAUY6jHn+eVAWkfFLsjCr99zgeg5s/uUD5486Za50SjZKUjUnUAM7jPpncfMfOgz2wbYjI8j9K7DbhQAOQH/M+8nc0NhXX1SFFMBnlSe5gyMUpZaLZqkBSKJ9IuhMc8Twy4lhkUq8cqiRGU8wVym/kwIYeBFeZXthf0fTcNhm4lYSdpax5knhYaGt4/20JdzJGp56mLAHx3z6uSGvPr+lU6/hDax8Hhb9JckS3eD92BDqjibH/XSBSR4qPEZopszmgg7KF7QbHmvL5nBxn/AJe7yztnHlXLLhjO6og1M7KigeLMQqjfA3JAotk3qweL9RXFLaCO7ks5kt5VDxzacqVO4Y6SSn+2FoeKB8hzW0UrnBoWrein9GE/YRy3d1pmKCSSFELRxr+y0ykFyR/1e/lUy6K/0e0KusoEbwxOWcOkczzlCSFXtVbsYTkDs31FyN8DY5h6mPbU4vwwqouGubcbG3uWMiFdtlkbMiEcgdTKBtp5Yvq3/pM2VXZLEJLIe8TLlPLKgAnUOe4GatzI1gtooN9CCg9HOsnj9nxh+F2QsV7XUY7a4t44bV4juutLZrVZJUXu76i2ltvIrrl6seljrKTb2rW4Ze0tbAFIHCzR3HZraM8iaWeFS0iYmILAy6HdGiPWb1nT8Qu7f7Li+4kywy20tquJIdB1PG4BAbY6SSVXBwee+tJ/bN/q/hzzcVs57S+iiPZwSIQt1MBhVilGUILYL4OUXJIAopkoMZkaB4octF8rr+CxR7Svtez8VtRDqhP2lme5jFibeW1WKZXgg7Z5JhL24CtK0Upx2ZUhQ5Wof7PnDLaOOa/fiSWl1E4ht4CQJJtarqfLMNMQyVY4b7rZFVFDxNri4Mkx7087STFAB3pZDJMyKAABlmKqBgbCvW7oz1R2M/DbBIYxLbiMAskcbOQVIOs6dWQdzvkGgIGtleZHe5TSXa2wVWcHmsrZ0adYbu9aIsJbOQpJGqgHAmUrFbxunMFVd8ZBYin6LjnEOMqZo+IQWaxho0t4IFmuELoAyteXsUjTyYBImtYoFwcHURmmbpX7NcFgjrw24mtZmbtOwk0mG5ZTyaQqzwaxlC0bIN9w2wqgofaE4hLDNCsIinjm7WNlZIvsylihUvlHdGyQrIGDDc7b1ZySsjF1WhjnOtbRWF0R4LeWUsgglbMS6bhpG+yRsBlotf2IW9xI25OkSxkk95t60F1PdD4rstxBJmFw0YgmINyRlSsmhjPe3HaY7mGYPpHLfNZM6pOn8ySXEN68Usq4mkdro6nB5KspB1afFNtq151P9L43UfZrizEQ2niEgDrIcPqUkgNlSATjlRMNWHxmxsUOabs3i+qkPW10dee2eGORorhwwVpXMqudJVu5KHgnDIzKY5YzgMe6Nqy7wP2d3tnMt20ivIkkaPF9n7Quc7sqomU0ABIwCVBIwK0J024l9sVUgdVidZdczYbAQZMq5xhtUhXUD4ADlVRcM6NxSMv2a9QvbTxSS62xrVDpkLaye5pOrHi3jRMTWEAkhQTP+ssB/fkrL6gerq6WxttbKUUs6aWeCTSHzDq0KybDVqi0hCSMgnNJeuT2dZLhJbgPmcowZnkeRoo8HUYnZVZ5NOQquNIycEVWfG/bgtuEyzWsRF6qszB0PcBbcxAjbuMW5DHhTSn9JrA0cqT2czh1KoYmRW3GDqLOMHPiM7VE+ch+4t+ClELXsAyn05qmuFdWEULmS0ked1mSJreWGREaJyqssraWi3bchZWIABwDtSDrA4N2QvoouwVYcPKXddVui9020TqQzuXdVRFyxDrnktNZ66uKX7mDh9vhGk7VY1CkhhjdppOzXmAcE7eBoiTqMunmibilw1u08+q4XQZDBGdmu3dC0I16ezjyCC2nJOCtVkkZJvE2wRcYIAMxCsz2fOsQTTW0DXC25SILGSQzB2yjIzzMpZGbMwtoQY4lOnLd8myOtTrruIosreWs8UMo7RoUZZXCsNidTpFncERaHzyIFYz4/wBD4TdPHaSvJCZSsMkmAXXmrtgcyMkaRvkcqt7i3syWiWtpKtxdNcXDaZYiikQYBZmIWPWFwDp1Ek5FH01bO8ZQ0EhVs9FAO/msDyV+8e64XvbOKRCESSWMKzYzEUbJ0EN2jzSD7ue6DjByTUN6xLK8uriWaO6M1vBJFG0NvPJiaNRqImhVtUkyg7dszlCNtINQvpX7D0qm3e2uZLm2n04kCgsikA5woChSSQCRsBvTfxH2eL3h94g4ffMQ0euOY4UtzDjGnTgAbHScg1aB8zrDL6ITsIWEuz6+IV0cJ6QPwkpeWqzXNvLpikD5ATLd1ERsOZFZio7QnfbAqxb32kYzd9lDF2ssqQJGxbVGyh5JLsuAFMX2OAvJIuWLfd05AzjTrH4JxiMxpNcRSrITIrwyEYZBuz4RCkg58mORkYpT0K6KcVZIpYbtQHeO2jdCGOu6cxOuSBpk/Rgs7HLL+sMmk7Vz32LCl7KzL5wFo+DpJPPKsF6ZbcWysGa2SZsx3Cq1vBKytJcJ9l5Zy22znOar7pTwMW15wr7LcRNdNeZMiIwUKIJFZ3UdmveQFXH3t6k991HcbWKXseO9o+llaEQrDK4b74aRmMhbkQ5yfEEVR3S32cLu0Zbqe4a6hh791HExiuIlZTl4z2vfwSMupUkZ58qkkL7dwLqaFrXd54/H1Wguvzr4jKok8Ztb20lS4t2TVIs7xyANCrKmqFZEyS0o0LthmO1IG6xOGcTuZ77iMsRtYFaG2hDlGuXfHaKN1laFNlVBpVmDM2QRpr7jHUjwWDhlzcmQy3BtlmhYSnLSyHCKMHL7sFIOd1OedVX1Q9AYdMc9zbPeoZXha2VihiIIHbFhsoLd0iQqM43oZhlz5LBSFkWUvzHTwWg+s3rR4b2AZZtESY02VtJLPcMNJQLNcxS9jaKAdkWQZx95slSi6iupLhPF7R7m6ZmxEyJEsjI9qVzqlyCHklGMhpAYm5hMMDVe8Z4LaxuUexNoiyN+idnZJVxmPUUPYnTtkhm+FWR016hYBZi44dfNCNJysTAKFkwBCpUrIEZych2YDYAeR7oi4Wft03QLJmM7zCb9fDyCyd0x6ubqzvLi0WJ3aPcxsNZ7MxrMrsFOhmETqzMpwCTjwqWezV1/3HCJpnhQMs6JHNlC5RULFZBvpBTWc6wQdvKnbrDueJ213MbmbttJEM15DjEqSQxkxiZQu/ZkRZVQQysMnY1XnFuLwxTO1s0hjkjKyKTgkMMBc45KQM8s49TWCqSIZy5uhvsthCTJGA7XTdXz1te0JJdyfZr+6jeERMVubftiyFv0kXcspILaSRSAmmSE6c5Y7ZrNj3ZbxY5ORqO3vIOrcj1OPWmmWI7CjJSQcc/OqyeqfMblTw07YhYK8ehfWFbhSoeeFoo9VtHJddtFHOneDhZo0VY5CAdCKpVhsxzmtd9VXXJw29toLdxjVGgxcKrRSybK6Z1Opl1N/ZyYY6jsRqx5saDz5Gr/AOpvrQeCAqIDNGmkXMSqCGVOz0XCvjMcwdUViSFZTjc4xpcJxEk9nIdORVPiFGAO0YNVuGx6r5LcAWFy8EY+7bTL9ptV8kjR2W4t4x4RwXCRqNlQV2741dQapbiwFwyqB2ti4csBvtb3LxSQjO5CyS58SagnVn1jZaKYXErw3BXMcqkxqpjDdyUZxIjnSUYjPkNqvPgfG45gTGdagkFhyyOY38RWue4jU6jqqGMNftcHoqbk6XvxSJ01S2+Af0VsJDeL/deViIbdiNjhJDucOOdQ7pZ1U2LxqkhFrd5Vra5eXVddoMBXMur9ISRpGrUQMjbYVaXXt0UP2WW5tmaG5hAcSxtoYhTujkYEieJRg2SBWQeMm6At/t0Lo8p/QzEgq0f3nydR7Ngx1BSdt6mErQ3u7dEI9r82p1HPqFK+EdL5La9FvxB+0eJ3eOMRxJEx0lnu4ptMZDSDOte1GZC2QScmb2fW/Y8RWS2uIxoZFnjS5xIvYRMO3ZH1CWC4jj1yRNFISp72Wwy1UnWBxuzljhe7f7S9vEyoiHGFOxBfPel1BXDbDYjbNUDw++kMsEewy2mMk/tHKh2yADjuEZAwTVRV4mInhlgb/BWNNRdqwvbcfL3LTPWX0N4fbwCS2uJVEkZENzwzXHLcBV1pBxK0szCkuCMfbYUiZi2ZV15Zqo6ruve5s4JI8xTJqAFvch5AAMkhZO0R0CE5XBJ1AE1pD2ZbWOzjRbt4yL+IuykqWtVlkmjhCNk6AwQM2nH31P6tE+0h7MECILuygDhFZpiHwshb7sndBOpBjcDcDHuGrKZ01nMNjZHU1QGNLX62+H99Vlb/AKPSszStZ9rqgaRtDOTGJm1RXLBW1L2f3VDthh94NUNvZ987k+PL8Bt9K1J1ZcLvrRGuApuJLq2ZJ7aULGQiEiNo5mKwyBFYP2IwxzvuMVRXTmGFdAMMlvIYizamVxKztlHGhmC93w2x5VmK7DzC0OKtqerEjsoUY4fcAYO2MjI5BiPPHeA/dIPrT/LxxCgCNMsjLJFOgb9AYnGkBAG1amXSH1DGVBBOwEVskx4ZB9eXr76NPEu8cbA7eoH8apAS3UKwIBWj+i/tITyWQ4fdzLHHFHELG57DXLbPCRobtUdZF0IoVCoYbkMrgkGSv7Y/EbjsoojGk0H/AM6na6pgv7VuZFidZAO8JIzzyAp5UZ1Q9BRfzdgZ47ckYTtDkPIVJWMDb77AKTnbNWb1dWc0HEFt7yxVntIJgYBiN3V9LFxISolAA7hHr64uqeolcG5jogZYm2OmpWoOh3XZcmzgljSON3eR5tJ1ROy91wEAzH2rktpGkAht+eb96D9IJDHmSYyyHDNkKujUMhQqAAAeGd6wrF1tWk5uyuqwJiMKBFz2mTuzxju9pHpA1rvgmrd9nLrIkbCTvl2TMofAZGBxHhiAXEq7gb4rYCOOeP6sg9VQMqHxS2eDY7LXsPFRSiLiOahlvxWlUPFwKrHU3gr0TjqpVcXgxUb4neDei5uNDzqOcS4jkmpoKc3UM9QAN04WqZNKrmGmLh3Ex504DjI99GvY66GZK0t1KNTh5Nc/q+h2/Gh40e1741GS4FSDIdkR/V21A7IjlQ0ujmnEYxSFxG6eGh2yN4TxDGM7VLrS8ziohDZ55VIuER4qrqWtOqNhJBspTBLSvtqbIzQjc1RFtyrC6VXFxTVxGejXmpJeHapY22KaTokZua+F/jxpl4zeYpil4k2auGU+cXQDpspU4/rDNcSYVGbG+NKJeKYpDT2Ngl7XmU/te4opuKCo4t5kjei7+6xStphexSGewuni74zRFrxvPM1Ep+J5POiv61A8aOFKLWsgjVDqrDi4qPOj4+Jjzqq5Ok5Gwo/hvGXJ9KYaDS6RuIgmwVrx3VGLe1GuD8QyKcUnqrfBY2Vo2W6de2oqSekwuKJnm251GI1JnSg3VFvcU0z8TptvOkCoMuwUepxRbaclQOmDRqn26kpjv7nFU/1ne1pw6yBDSh3H6oPyFZE6zP6QC5nLJaR4ByAd/dnA3P0o2OHILvNv76ICWpvpGCT8PXZbk6TdYNvCCZZFXHhnf5c6zN1n+3TawErbgSN5/ex6YGFB97H3Vj/jNzxO9Ja4mZEb7wdyq4/cyM/HNMcltYW/33a4kHguyZ952wKJM4YLtHvP5IAxul0cfc38Spt1g+0zxDiBIXKofAd44+ICKMeAT4009DuvG+sxoWRwo3091lz56XV1HrgDNQ3ivWY7ArEiQp5KNyPVqJsOkinZ9vOoIsQOfuyG/wAE+WgaWd+IW+PqrvtPbAvARq0Nj9qNR8+zCZ95yfIjfM96O+2mmR2sAPmVcr8cOrDHpmsxy3cRz3lNc/qmNuWn4GrkV8w3LXD++ipzhlONQHNP99Vvrof7V3CpSO0eSE/301L8DEzkj4Cre6N9aPDbhtMF5C7c9IcK3+FtLfSvKN+Ab7Fh5YotI5kOVc8/HblUT6nNq5pHkVPHT5BZjwfMa+v9F7IG2B5EH3b/AFFDSE15SdE/aC4naEFJ5cD9UsWX/C2Rj3Yq7ehf9IXcLgXMKSjxIyjY8fME/KmhzHDR3rop++wd5nvbr/Vbl7IqaUNbgjNVD0B9r/hV3gNJ2DnbEnLflhhtzq6eFXcUoDROkinxRgfwrnlzdwpIyx+gPuKbJLb0ouK08qkc/Da6ljtypnbKX6Obpvs3Ip7tL4kUi+wmlltZ4qCQtKLYCCne1npygYUwxEil0M21V0jEYD1To8mKFDdZpmubnakUPFMeNMEGYLu0yqXC9owXtRJOJ5POlQ4jtUZpk8TeKkZuaIa69aZF4p60lu+KY8aRtMbp5mCkZva4OJZqLJxHPjQhcetSmmUYlUwiuaNaWo1b3/macEvhQj4LFENlS64kpDMmaNeaiJ5hSsbYpXOTbf2gpkn4bT1cX48aari/GNqtIS4aISTKo5xKzB5ioLxSz32HKn7pn1k2luCZp40x4agW+Q3zWbunvtj2seRAuvfGqQ6QfUAZYn0xWgpnlmp081mKzK85Rr5aq2pWIP4Uw8Z6dW8H9pKi+mQW9wUZNY16b+1lczkhXKjJx2fc8TjfJbx8xnyqs245fXR7oc58Rnx82P41NJicTdG94+CBiw2dxu6zR4/ktf8ATL2preL+yUuf2pCEX3gDW7D0ITPmKozpr7V91NkLKyKf1YP0Sj0Mv9s4PkXYegqE2PUvO3enlWPz1NlvPmf50s+zcLtfvMZ5B5d4Z/4aqZsTmO1mj4qziw+nB1u8+Gyib9Jrqc/o1OT4ouon/wCsdWIPu0078L6nLuUl5WWPbJZiWfG+3mPicc6UcS69yoK20CRjwZhk/IYAPxNQXivTO5nzrldhjJGcLgf3VwNvdWekrmk3e4uKvIqZ7RaNoaPirAk6L8Ntv7abtn/ZU6jsfER5A5frOPDnRV110QxLotLVFA5NJg/Hs00r/iZqqMyZ8zSm04NI3IH41XTYnYdwBo+KOhw8uN3EuPwT5x7rFupxpkmcp/1YwkfwjUBfjjPrUaMv5FSrhnQMn7xJPkN6lNj0FAA7gHq25+XhVJLXl53JV5HhwYLmzQqzg4c7clNOQ6Nu7bjAxyUH3fXxOata06NDAB+Q2FOcVsF2UAev86F7V58FI6OFuouVBOD9XwwDpz6scfQb1KrXouoG5+C90fHmT8x7qdIZRjGd/GvtVQlt91L2xAs2wHgg29mq/dUD1xufeTuT6k19O/5zXDNSeSXentsELIS7cpl4xYlmDBiPMU3dKbQjDgnSQAd/utjHvCn5DepPMabrpcgqRkNz+VK2wOgSvc94Acdkg4TxnUME94ep+f4Zp4F38/z6/wAKgN9CYn2O36p9PKnyy4jq38acRbVReClPb0nuJAcZ+HjSGO/8K6ZsVEUSNkqF1QXuPH+P8dqRtPRJuudcdUo0CVvdevLbx/O9Em7pI9zSaS62rrJNzqlctx4+fypDNc4Of8qbbniwHM5pluuKM3up17JRGSU833SMchufpmmK5uCxyT8P8qKUUesVQuerBsXNFpFQ+ypfbWn5+dLY7L0oN8wBViymcQmUW1ffZ6fTZ0A2RqPt1MaQlMbW1BaGnl+H7UWtjipBOFEaYgpo+z0E29PIsvGi2tTTu3SfRj0TM8dBMNOzWNFNa1IJgojTkFNrQUVIlOMtvRUsFSiRRGIpvZKt/qotS0XuaqtaCrw6hLfVFIPKT8QKrMUf9QSrzAoz9LF+hUojsT5fn60rj4UT+f5VKYeC/P8A5U4Q8P8ACsIZV6oIwoknA9vz9fOl6cH8gfn+flUqThw22o6OxH41AZVJlCjsPBN+X4/n40tHBtvz/L+NPwsuX40YLM1EZE8XVQ9YnSt7MFlh7TClmOrTpGoLvhSW3PIYqkON9ed5J9xhCD+wN8eWWLHHqMGtAddXB9Ub+BNtP/uL2nzOkgVkCTn6Vv8ABaWCWESOaCfFeUcSYlVw1BiY8htuWnx3R/EuLySHVJI7nzZmJHuLFiPhSLn/AJ7n5n+VGlaCBz/Pj6VrGgNFgF56+RzzdxJPiuqfKhJMa1V1c+wBecQtUurW7tZELFGXJDIVOCx3Ox8iM7VGumvsM8ZtYzI0KSpkBTFIHZgdtQTAIXz32qzbSOcLhQFwG6z4t4fOjFuSfGnPjnQ64gYrNE8ZGMh1IIzyO45HzpDFw12IwOewoRzCw2KQOB1CCslad9hr2fk4xfP2xBt7QRy3Eeoh5A7MI41A30tofWwOwAH6+Vo7op1UXt0WWCFpHRSxQY1YHMgEjNPPApr/AIXJ2g+02crKyLINcTY1KWQONmGpFJTJBKjI2FXGHsOa/ooZXWbpqvdexsUiRUjQRxxqFVFGFVVGAoA5AAYp0tJMgEcjgj3HcVgT2duv3j6FIOIRT3MNxgJLOmiSNTsXVlRQ6Y3KuA3M5NbzVgqqB4AD5ACrCppnR2zG91BHKJBcBPEM1OEVxUZTiW9L4+Iiqt8RRAKkkUlNca6rpjz7OFV9xdmY7eB0qu/lSOfi+kAjcZ388eY91B6OcQBkuPPtF+XZIVHuxQ/ZkAlOBUnZqAzUVPdAEepwPf5Ubpoe1k690A0Flon7d3go55IPoBuT7uVLCtONwkSG4OAWxnSC3yBOPpXgN7TPWRLxHi19dS7Fp3jVf2EiJjRBy8AT8fSv0BSQ5yDyII+Yx/Gvz4dfvR1rbil9C3NLqbn5M5YfRqkAzMKjcbOCjXQTg4mubeIjPaTRpg+TuqsPiDXvb0j4eILAxoseIrdVVZVDR5VAO8p2IB3Irwp6n5gt9Zsc925gJ+EinPwFe4nXB1dNe2ziOaeMvHsI2XSwKbAowIwQdzzq1sOzjG2/4JlyS73fivOnifURwri7SOkhtLwylZGhR+yBwTra2JKCLIxqjZTuN6yT1qdW1zw64eCdR3T3ZU1GKUEBg0bsozgMAy81YEb4BPosvVDJYW+IbowuEEbCUal1HOtldQG04Y5GDyFZ564ugF8OGzNK73FvHIvZ3HasciMBR+gkH3HOSJeY91Q1NPYXUbZTsR5rMHQHrFuLC4S5tZDFNHnS45gHGQR4g4GR6VMeu72juIca7D7bKHFupCBV0jU33pGA5u2MZ8qrO6uDpC7YBJ5DO/rjJ+NS7oP1O3l5BPcQJqSDRkZw0hbXkRA4EhjWNmfB2CnyqsjEkgyNRZIGpUW4TwyR2AiR3fmBGrO225IVAzEDxIG1XZ0H4Z0lRY4rReJRLKxESBXjWRt2YIJQo5AseW2ahnUn1qTcKvoryEDtYSysrA4ZWGmSJhzGoAeor0Xf2xLHilirRFYb6OSF0imbSElDqAUb9eNtRU6d9JORV1QsAGVyDneALrH/ABbqC6YT/wBrbcQfffVLH4+6ceXIVAeL+zjxmN3FzAbcqgZ2uJ0VVTkNTrI+RnkBq91exVvxC8KHtI4SSB/Yuc4I5jtAQayL1xcQtwLiNYr37apI0GMSR6H5szorR6QMkITsasTStluLehQj6nsxcfJee110AmEgjBWTf78Yd4wM4LA6AxVeZYLy5ZqS2/VmQ6rb8RtWdkLHLy2+nDaTHqkQBn/W2IyuT4YrTPs8cNsY5f8ASbiMSINaKHC5AbdHBIy2OS4FWl0l9nu14uZxoMM6TsIpFYJoR41khBT7pGDyXOSRnnsOzDi0EnQpjqzMRb5Lz5i6SX8OpBLcgL3SgaUgAnbub4ViMjYZ257U2p0nlLOWkcl8h+8VznwYAjI9DWyerTpZPw64nXihEN2qyrb3TZaJttBQkDSVR2zEzkZYgA4xUD4d0KtOIR3Ut26RyozFJCVjkfI1B2YkKwLE5yN6r3wOaQ3MbokTN9rKPNTD2T+qDhtyuXsResUUmSWRQI331IINeNJ/VcqSd96jPWn1brwyaUNZRqJXIgQSFsqz/otIH3ApO5zk4qm5eGyWIM1lxFD90EQTFJTvkAqpGoBhvtirH417Wst79g+2RgvbSB5WBAWfQMREoQdLglixyVzggVeRVUWUMeLeaqpYJi7O0ki/w6WWpOpLqsY20EVwhiWJS3aFdLMznWZNQPMNnutsRXegfVU14BdFixknmQyMxZRDbPJFbxNBkJIjMpl15B1sM5G1NPHfbHjlWOAJpFwqgtFIJTHGdpCQEGGVAQFGcEitCdFOOwiKFY1EcAVViwysGGNhlTtlQSQN9jVvHMMvcsfJAPizvGYm3obrz569+HvFhGYkoxaIMipIIRO8IYFQNJZo2ddOcI2MmlPQvrBaHsAQ8ktxIpjbtNTo8b6QHVj3g6sFG4yPKtndPPZzsr9nkkfM7H+2LZwmBhNGcaVOogDABY0+3vs02MlraWzxqwtihMgULJIF5guoDd7xOaiIiY7O02vuLJzYpHsyOFwNjdU50e9o1oWktFhjCxpKBGVMcsci4ZtcWp8o5YkBTnyr7q/6cCXiMUF0UcjvRBY2TTIy50lnCE6BnSgXAzUu6W+yXBGskto7pcEMMyHtFZSDhO93g2nChlOdhnO9Z76ddFbq2xPxCO5e6Up2d1HICqgAAM8YxhhgLkHfyoxsjS0lqAdFI14zG9vRab61uqGF0d+yAjyZZCpCMTjTgs3JCvPRuaqjoX0cubSHtoUtv6ve4jkkDoxYKXEasEYZCxsVcy52VSwBxRvQH2tyi6eIuk8TjAATRIuk6e+rYVwRvt6860DwHjVrdoXhkikt5Y9HZgjYAaGTRtgEZBGKZFPl0Iv4+Cmkp2v1abeHj+Sh0fQo3cBMkjAOSYsqO1iUgAx9oCHDxsCjHUQceRqJdPFiit2tLuJJJJk7KC5EYAlZiEWNyMmOTcbZ0sASDzAu654xCHEWtA5ZgI894n77DT54bV8ag3XTYQyRQxTEKkk65bUFK6FaUMpJG4Kg0VFLmdZw0KBlhytLmnvD4rDfXH0FXhvEEMSFbUjTD2wZ4EkbuMHLahoGWcEZIIzju1M/Ze6UNHY8QihjSacTZZ5CWjEbLo1kgEkFuRxuSKtPj/WTwyThP2a4mVmWJmyGRpRJFqMMqoSS0jEA6cYIJztWJ5OnM0U7zw4tnnBV4oCY1UEKT+jB+4SdQU7ZJwBQFS9tM/tCDa/9lWVK19REY+dt/wAFevS/pi6p/pTqGaMnUgBVtPKNoSAQ3gWqzukFtbcRtUfh9hcNKFiRtMbxRgbsJg6sqTPCyhgMOGGxByKzf0cvY2eHXKzyyFg8+omRNW2hYyeQXOqre6rOuuDhdyqGSSS1SK41JhlZZFUTJpjbJMbmNo1HgZixIANExVokub6ctfmghQiMZbG5Opt06KCdJujl/Lb3cQ7RrIMkpldUXSts51O0atrXLINgMk5z9w1RXFOEgZOVJzvpYEAc8/5HetwdU/WNBFaxR9pczuYO3uuxhctJczHtJEAEWkxdo8iB2Ok6PDJqmF6mpeJXjGQfZTM0rxxMAJAFyymRCANJOASM5zVXiOE9v32b/grKixHsrtfYNHzWanzsvnyOflX1v5fHNWr1o9EY7Um3cK10CrO6kNGMDP6MryDcmVgcVXLWupWfYd7GBtjbnjwBPhWEqacwPyHdayGcStzDZFxPnOfDz9KlPQHpvNaF2jYlH0drHzWRUdXVWB8ARk8s8jUNaPwO3r/OnOwtlwe+FIQkAg4ZhuE9MgHBPjgeNDscWm7d1M4XFlf/AFN9V95eMpsrnMPYCe4OootvK7uDadmcoZ0VEkGNIdHGCdFaV6oeu3sJntryEo8iq0ZiBIcqug4iwCGbAY6c7mswdR/G5vu2cxglAKhWc4lh1sPs7ZGkIuppFlcZVmK7A1rez6CWt0sVyxSaWMpColJhktjHpLR6UITOVyXI74I3IIr0mheHQjMshVtyS6BT+34/Bd2zgOu+oujYyveJ0SId8csgfCqd4L0JQwSxXVsZDqP2aJ31Z5kldTZjTO41nO49wtfpH0PtbiSKMp2EyROyFO46uGVVKkbSDfOMsPSon0k6BR9pDLcMVaJ8vJpBWYbECRhyXUSx1gbn0q5gLMtuqpKoOzB3TS/5rCnWV0OvQJLmZW7NW7LVgDTpOkICuQ2nlmob0RsI5GYyrI0EejtjFkyxoxwbgd1tSQYLPkbAjlnI9MenHHrO1tbgrAJg47QxKupZGI2bkRgYySPCsBpadu91MGFp2YAkEOpS6TyaGCx82QR6tSYIKrgjvVma3DWueJWA6nZX1JXFrCx9tBuFO+o3irWXEYlbtWtFBIkdO1KL2YwJAgIaIBsjTyXfHOvRyxvYZoVaJkkhde6yEMjKR4EZH8q85ui1/d2P2+G17OQwTIszBCrxyW0htlubcNnUr7IY8YYHluKnfAOut4tAtI2guWkEV3buClnM33e1w2Da3DncuoAJO4barRkJEYDidNkM6azrtaNd/NaN63Oq6OWy7AOIYkcSAsWzlRsqtqDb8sA+PjXnTx6AWrb6H7pwsmZAQTgKCxyuAMjyrRXFOtNb0myktpEvAZs/pNcYjXBIjdnAkOAdwQapHpl1aTOhmVT2CB2M2hip0nKocFtLn7u22xOaEroe1i7mpC6jkLZe8MosnToB7O13eapPs7Rw6C7NEygY5hkEnddQNyisD7jVO8W4csUzp2geKOTS0wBCkEnvaW7wIAbunxBrQvVR1rXfCltV7WKWCRHnEAJHZMfuq5zsHY/d5bGqg60eMLLLHfI8aTSOZpYYotKW0iOTHkNqR+8FfcEHxGCRWarKaNrAB7XNX1PO5zzfZN3D4tMwEUyEqS6SKSq5Q91gzYKglc5O4B9KvrjnFb27l1s/2q6a2CiVEKdkiqf7OQECZcZyyg5yc1SHT+Ro+IzSS20cR7UNLbRL2cSkxoXRFywTXq7VsHGt2IABwNJdV/XpYSSwWDgFFhEdpeyF45LaRgcxMDgMi/d7TG+aHpom3LHOsiJnnKHNF1QF2vYyZidmIAyW8JD95fI75x4kVv7qV4BDLbWfEYoAJJ4kSRS5YaASNYByAykE8gcHBzisLdY3Q0Wt62qaN4u1OGhYMDgai2GOCSSefM1t/wBkTiYaxKJKZY4yCpbIZS27xlcbBW5EbHOau8MBjc9oKqKw5gwkf0V2XakHami64mwp34pcHG1RW6us1poW5twqaqlyaApdHxLxz+d6QXPEiTzpOxOKSsuaPbG0aqokneRZLor4inOyvc1HiuaU28vka58YISsmcDZTDh8uqnFpsCmbhh07+dLmmzVS9veWhhkyt8UrjfPKnO18qb7SMCni3YUJIbKwh1TnYLT3aJio7HdillrxWquVhdsrNjwFJ3vKIlnpsfiYo+G7BHOgeyI1siRJc2Rzz0XcXuRRF8ajl1csD6URFDnUT5C1GcQXVTL2ZBp0MuaaLviHhVtGDsqyVzd12fiOmkcvE8mibh80lS23z5UY1gVa6Vx0GydUvQvjX0nEc1EOJcRIai042PfRApSRdCmuAJaU6cRuee9NjX3rTdf8X1HApOLsUeyGw1VTJVBzrgqQ8MYE71LrS2xyFV7wy73zU+4dxoYA8aBqmOGytKF7CNd098OOKXteYqH8U6Sxxgl3VR45Pvqj+sv2yOH2gYLIJJB+qve3+HL4mqsw31KuhVNboFpWXjgHjUK6b9dFraJqmmVfeR4e+sBdLva+4lfEpZxGNT+vjf8AkPrVTcd6Nyue14jeYJ3K6i7e4Lnb4CoHOhjFxr8vVMEkz9+78T6LWHWd/SCwJlbUGRt8HGF/xH+ArO3SPrp4zxMnSzIh8RlRjy1H+AqATdNLK32toDI3/WS+fmF/nTNcdKr28dYlLMX1BIo+6DpBdgFGAdKgsc+ANBSYixrd7eA/NEMo3vNg2/i78Any56P28Z1Xd12r8ykZ1nOT95s88eHhSC46yY4u7awrH/eYBmP8qgSwsSRg5BIPv8fjmli8Ixu7BfTx+VVEuJn7At8SrJmHX/aEnw2HojOMdJ5ZTmSRm9M7fLlSS0sywPdJ22PkfOlR4jEn3U1n9puXyFN99x+R9tWB4AbCqx08jzc/FWTIY422HwSy3skG8jfBdzV5dXHXRweC3WG5sXkZdWZFVWJyxIznB2GB8MVnHXXGlqLXdSB1hoFrS66fdFrg9+3miJP3uyK435kxtnx5Uc3QHo1P/Y8Q7A+Gp2X6SjGayN2lCM1TtmeNiU3R24C2CnsmiQarLiccvkMq2fijbf4aiPSL2c+MW+/ZLOvmhz9Dis3W85Uhl7rDky90j1BXBFTzox18cTtsCK9nCj9V3Mi48tMurb0GKLbiEreaHdTwu3YnfiiTQ7XFtJH5kqQMe/l9abYryBzzG/n+GRVlcE9tq62W7tra7Xke72Tke8a1P+EU/P1kdGr/AP8AiLaWylP6wTK589cOoAePfA5UazFD9sBBnDmfYcQqcbo8OcbEe45HzFPfRvrI4hZMGhnkXTuNLHH+Hl9KsV/ZqSYdpwu/inQ5IUuC3oO6fPzFQPpL0C4haZ+0WzED9dBqGPPberSGujds4j5ICWhkHtAOHxV+9WH9IjdRsEvUWdOWrGmQeufH41rrq29qbhd+AI5xHIf9XL3Dk+AY90+XOvJxZ4pOex9djRY4W6HMbHz5/wARR3aNd7Qv4j8kEWOZ7Bt4O1HruvcaGQHf5UYxFeR3Vd7WvEuHFU7UvEDvHJllI8gTuv8AskD0Nbi6ovbPsL9VWRhbTH9Vz3Cc4Gl/XPI4Nd2IdrGb+HP0UoqS3SVtvHceq0cGFB100jiGQCpBB3BG4x7xzzREt9TOyKmdOLaI/iV9timaW7o6efNN92uRRsbAFXyvJNwnNL2i7jippstJCK7cXFS9mLphlNt0523E6FcXVMUueYpR221cYxe65st9CnW1vM05C4qNQy4pfFdZFRPj1RLJraJ7S9HjRi8XFQTpF05ggBMkqrj9XOT8hk1SvT32w7a3GEKk+bH/AO9rlz+fOmfR76nTzSGtaDl3PhqtTzceqEdKuuO2t89tOi4/VB1N/hXJrz36zPbaubgFI2YLywuYlI8sKTIw8PvLmqcl4zf3Z7ofB/ZGgb+bfeb3kmox2DNNz4fmnOlnfsA0dXb+i3j1he3JbQ5EKFz4NIdIz6RjLn44rMHWJ7a19calWRkU5wE7gx8MsR76rmHqiKjXdTrEPEZ3Pnud6NTpDwy1/so2uJP2jyz72G/wFMdUFvRo8d1GGhx1zPPhoEypd392cr2jZPPcD4u386ebbqVcYe6nSIHwzv8AM4Hl586ZONdeNw+0emFf7g3+Z5fCoDxDjkkh1O7OfNiSfrVRNXxjmXH4I+KmnOwDB4alWwOLcMtfuK07jxx3c+H3tvkKa+JdeUuNMKJEPDAyf8qrZEyp55yMDzGMk0u4f0YkfB5D1qqnxRwHds0eCsYcMDjd13HxQuK9KppSTJIze87fLlTYmTyyanXCurwfrAt9BUssOiijAAC4543PzNUT61zzpcq+ZQNYO8QPAKq7HozK3hgeZ2/Gna26EsBsSSe73QSN/DPLBq2IeBoPM+8/kUpPkOQqDO887KXLC3QAnzUH4N1eaeeBnz3P8vSpHBwJVwMZ9/L5U7PJQe2qMi+pXNkcBYGy7EAOQA+lfSNkGkrTAee9B+012yjN+aGs2nnQ+0zSZ5KSfaMc6664Wslk+3Lb60F7nwpK9x/Kk8txXXS200S1p6TyyUk+2UVJOa5IG80tkmomeTakUs1FyXNcuLQiOK2ocEGoqZzG2PyRUokuP8vxpr4ra6x6ipgdFERbUJVa8RyMjnSxL2oZBdlT+NOScQ8c0uVIHqQPd0llvKbZL71ptuONfs/OmZQFM17joE83PEQOZpluuMk8thTc0x8TmvlNNJRLGC90LNCSOhJHSyG2od77I1kZcUVBDTjBa0dDa062llVbLMruGlJ0RdnZbD8+dOUdhThY2OfDbanaDhvjVLLUarVw0Wijv2CgtYVJW4dREljio+3RH0W3JRp7Gk32b/l9aksljSZrOphMhX0mqY/sVFS2dPrW+9EyQVKJVA6mAUflhpPLBT9NZnyohreiGyoJ9NqmKW2FJJUp8uIKRNFRbJFXyQ2OibHiq6/ZrjybhfEaD9SD+FVIYatz2anxcyL5xZ+R/wA6Er3ZqdwRuFsLKphV9rw6lSWfpTgIaNVa88LivTgkMdnQzbUuRfA11IPz86iJJShJlgFfFKXCGuhBTyQQlCgXTrg+sxD9pnjyTgfpInXy5Vg9eQPLbx2/Ek/SvQnprHhI25aZ4T8DIqn8awV0mtOznnj5aJpk22+5Iy+/w869I4cfeEt6FeRcYR2ma/qE1Eev5+NcK/H5/wCQoTL+fzk1w/n8n+Va9edrVns2+0LPYyxmBchm0Sx5IifbCsQM9/c5OMd0Hzr0e6hellvxRpbtHOpCYmti4YRuNnYL4q5GxG1eMXRfjz28gdDgq2RkbAjmNJ29CPDzrX/Udxx7uaJ7VuxnQLJeFrmONZdOTE6W5kjlO4Kssesb/dPOtBSyh7Cy9ignXa6+4WlPbH9mOG9CyRlo55nQO+NSiONSdGMgLk8j51lfinsI3Udt2gZe01Fgvew8f6hV+SMTnUuk7ivQix60hdqsEUE8jtGGdhGVVE2Vn1yhN9WQCQFO/eqwz0eRo1jZdguMHGR57j3nl50Q4sIAkF1wj3LTuvI7qg6nb2S4HZGaGfTJ2UiFgHZO6VEg7pBOQQTWp+j/AFVTcU4bJw7iiaBGw+zXBAaSCdSyuxkA78ZkKg58Cc1qbo/1QWtuNESaUGrC55F21swYd4MT604cM4WAskeNg7g+e51A555wRvzzUsRjj9hcWaWKr/gHWfqSSz4hGsN7CmSo/s7hBgfabZjjKHI1oO9GdjzUtcsKAqD5gH5jP4VVnWh1OR8Rg7GV8FSWhmAPbQN4FJFZCV8GV9QZSQ2oEioradfp4S0XD+LKwk7P/Rr5FBguVQYGY9faJMoA1xjVkbqWw2meWPtWgxe1zH4hQtfk9vbr+avOSLfaqr68uuP+r4wEGZnxoGMhdxuw8mGoA0h4f7TaSyiBYVWWQZhkkm7G2mzuOzmMcuWI/VI2O2RVR9P+P3t1eW8N5ZskinuyIwaOWDVnUyQtJGSBycMDj9Rc02GJwd3woZ33baM6nn0WiOrTrZju0jU4WdlLGP0HM/HNSj7QLe5ViSI7kCPf7qzJvGM+HaqxUeqAeIqr+oLoMgkkuAjKuSsZbB1ZO5XYMAOWDVs9YXCo5raWNyQGA0MDhllDBoWQjGHWVVZdxkjHjUE2QSZRsd0S0ODNd1LbhNS4z6j3g5H1FOFldalB+Y8iOYqH9E+MNIhWTHbwu0M+NgZE5SqMnEdxGUnTfZXA5g0k6S9IXheNYwWadmQKM4DYz2hwDhFGSxOBy33qr7EuOUKfMLXUvsoe+0vPV3cf3V5Eeuc589vKnWKZWGVIIpu4NhEVM5wNyfE+J+JpNeSdm3aDGgn9IPL/ALQe79b091DOaSbKa6dWFeQv9Kd1ZC24ul0q4S9iEhx/1iHTIfeTjavW2STMi793TkDwz5/KvO/+mPvE7LhCjHadpck+ejCgfDWDvypwOXTqFC8XsV50dEb3s5om/ZdWPuBBP4V+hbojeLLbW8gOQ8ETD1yi1+dOzk0sD8cfhnyzXq5/R0+0lNdo3D7hXka3iX7PIASAnLsnI5EcwzEZHuqybEZqa7fs6nyUZcGPsea1f0v6tYrgKp7qEntQOciMO8mea5ONxg1jP2+ZRwjgywJIBJdTGCNAAcwbu53yQUjGnX548TXoIsRxvjPpyrxP/pE+vVeK8ZdIX1WtgptYiPutIG/0qVd9wZAIwcf6s4yDQf0h+Qi+ie5gJWcejnR2S5lEcalidzgEhUBGp2I+6i8yT+JFekvsa9EZI5I+H3NsRBDHJPE4GqMs4ymp8ZLS65yM4yNQOPHzs6AdMJLSXtoyMkaWU8nQkFo2B5q2K2Z0Q9o/pXxkleDWaxRRIsUjQRpHEnd2D3dw0a69JDCMFmAIONxk6hbZpPx6KKcEkWU69qr2TLa6SSW0VYbqJGjiiRQpu501N2ZP3O0cOhJznPoDXn7xnoldWyCSWNlTUU15GBIhKtE2DlZEZSCCBuOZrW3WxwDpjwq3t7i+vI0SGbtIUS4EkomfVqZcQdkxRZHLZl2UHTrIAOdja8XvEaPLyRXUzSMWBWFriV9el5Sgijnnd8ojOusttzqCpfZ3d36hJGzcFW91Ee39f2OiK4P2u2GxEhPaKv8Adk3zjwVvnWn+Ie2HwLSLlZm1TbSxtGxblsrKBnSCefrXmY/Q54phBc/6ISzIXnVxGrrkHU0Syl1DjQzQLMVJ+62CKb7u0kj5jUnhIoYoR4EMQpAPgHCt5qOVc2vlbqU51Ow6Bbb6y/aa4FcBYktIm1Pqlk0NEMAYznTqO3h501zdbNhLIkFi1w00ygKI5ZEBmMbKrKWYDXEqgd70xnYVmrq16xra2J+0cPtL1DnaaNS4J2ysmNXd8FPdzV5x9GeBcWjWSwmj4LxVCZIoZWEVnNJGwMEKS6lggllbGlxpOojKyZxVhBWl+l7IOakadXaqVdeH2m2t9HEgsk11B2VqgYs+I37KNdGBkd2FzMACxI2yN4t1e+zLcGOeW5g7ZEhAkRtXaW7OAySIu4fSu+x2+BFWN7LfVnb8Yup5eM3FzLxaylZZLO4dAqxAL2ciRhBJ3XBLMjlPuMoIYMdaXt7Y8GtcT3cUAbUI3uWLF8ZITQuZJtI2wMkirINiDs7tSg3hwGVugWPuh/WQv2W2tUS0a6gnVJNaJiWNm0RbhckPF3nOMqwNVlxroHbXkDTRwJHKe0kfBxpQO2p1Dae4P1QmdhTb1ydKbM3H9YQcQinumm70VvbS27BD95y8kSqpGAFwXyKYrTr8QWsttLaR3BZmMVzIWS4iV9zGHiK6kDbhTkHxBzVLUVEZJFkXHFIQDfkmDj3UzNGQ1pcJcpkIWRtDK7rq04J5AbF8gZ+jz0b6xbuzaCSCB/tNvN2yaHlmVV0PE8TWyB0KyIzgvzAJIwRkVjddLpGACkjwwuQxzyzp3Zs7DnU46nutRrOUyCMNKqyJ3sq5LDZTkqVdH0yITyK+ALZAiqyyQFmgujXRXHe1Xo77L3tJWvGYjqVILpNIeEsCHDAlXiJwWU4wRjINaHuIwoJO2Bz8q8/OnHU5acTVOJ8ARo7maTtZ7g3UkccUrgyyxmORtKSKpEkmnAH6quCWqrLr2vOKWrS2N5Mt7HCTG7RuwLYONazgKxGORZQD5YwTqJHNIEhOiqxoSxouf75816VQ9JIZc9nLG4BwcMNjttzzVHdbnV/LcW9y7GWTf9GAGDYXfSsY2wrD725YYrMnVd1n2ssrvDdLYRrFqYXEwBchhqEmLa4a4BznuCPYHetO8J+2Ro0z8etGiRdZ7O2SXQnMKWN0xbmO72QbGBgVZ05aW3YdP76KjqGnNaQWI8R+JWAemNncr2aSrMo1HGtSBqzyUsBkg899q0N1V8RY232a57OGRYmYPpCTkRvGIykobvuzPoI2JGrJ2pj69OlUslxHp4hHOWTYx2XYlVYlWAjZiTIwJORzxjbanHq06qrImOW4uXLKGEjubgpIuDMhj3Ux/oVDTBlTSQSCACajo6fJO5zSm1NSHQhp08evv2HxUj4ZxJopluJxLb3VpGqNIHa5jYiImTKnI0sT98NtnGocq70a64Ljit40Btlab7OiREjMdsHLrcXTxuVzIyaFQDJB8cEmlHGekS2FzPAXURwt2VvDeqzJdSMqGVBKR28XZNdB0ll1IYt+8ADSz2U+jcI4rxLLKJY+xZNM8cqt2gPadk8RCyQ6gdCYygwCAatpHW1QtOzNpy/qpRP1KQ2UNvaQwKWuriKOa4m0vO6A9pMVGCFARWOBgAVXvtf9GUmfsIbeFSVWSKeMBXDKSJI20jAQgDOSDWpONRhr+JmIWO0tpZXZiqqjTERoxLEADs1myxOAOeKzt16dedj9qMEYhvoHhXtHt5WZYiHLOHkiPZKHTbUjk4znwyO5zXts8cvmnDtGuLmfxAe4fgsUcKZcnTqS4UqIo1yTJITo0qRyOrGPPOKn3V7xmR7maK4kFvc3hkguZJo1xFaNB+nlGoARzKFZEAB7xQ4OTSTpx0Lddd+sQtGjlSaKFeZhZsRsgDllAA1FmUE7molxHikl0B+gaWd31RyK+qRkOQYmjDYJDnOsqGB2JAArGMd9Hkub76DqFqwe2Zp7/A/ktd2fA5eG3DLwd5Li2REW8eQmVIWBQxLE2CZSEd5JIY2/RgqcDUAbGv8AiLXESvPbfalOyy2zrlc7ZB7skfquciqE9jPrshtkuLK4ljjJlMkYuJeyTW+FZSxRwjELk68AjG9W/wBJbQyydpYXCwO5HaCBXe1nwf1rmPMDt4No7J8czsK3tJO2WMEBYuuieyTKT/XxWZ+ufhEFvK/YFgUYa1uMu4ZxkKWGdSjGxLePpVKWF4FKa9kYgsSCcZ2zjxA54HOtGddfTFJbe5tSeHQSW41uIpJGe5cnSewfBEzKPvayukk55DNDXfR2VrWKZsGJ2MYIDkq0eBpfu6dwe7pZjgHIGBnF41TXlzMHK5WowmW0NnnnYXTLxqFVZgjB1zlWxjI8Dg8v3aK4fGW2Owzz8vM+ZwPCiREd1xvnG+2/uOD86W8I4Qza9t0QOxz3UXtFh7RwupmRZJI1xGGbLLtjNZNjCXWC0ZNhdXD0d4PaG0SSSTsrqXtexkicjT2eZGSWIEatZaNUPjqPLFMtv1jTuyzO7tcKQHVmxHIiDA14xlgcDJG+BQuPpCpaKzhnuY0jDxTyMplXXFFIJZBb5hUx5K9kNwFy6qwYCJXUMjNmU7nZmG2Rz8dO+N6up5Hx5Ws0t0VZGxr7l+t+q0nwD2oFuWgF12sS2y4UwkM5kJ2bLAnSg2Ub7kVdHG+t2LsljnlkX7RlkkK6JAuNIE0RUFcnbUBgnPKsjdVHRuzk7ZbqZrdI2zHeIF+840RxucMey1AudCscqfu86tqDr0SNGjd4ZFf/AEb+tgoJ0qulSIAZZ42JzoLr2ZO4zyO1w2R/Zh02vRZTEKcOJbDfx5qzuiHS2KIsguZZEQKvYyqHOHwNWQpIjGc6icAUXwDqRjjuIr6QF5DOVKAa4zHKxSNiuAAI0ZgSBtqB3xVC9C+s4Wd4WWROxMeJHlyxlYAk93BePXtpyqqMHltm4OIe0TDEYY7XEk80yIqH+ycv3XQtq1qY3ZBqUY58hV6J43g5SFQCGaIi99lY/R/qStreV5F1sWZWJdy7MQ/a/pCxOs9qFkBO+R61FOujqiWVpr1NZJiCzRR4GsLk9qvnKuc78xSWz6YzyxP9iS0k0hpTcLdylCRkSaldBcBl2wrwgYAOwIqTcREt7ZLKpdZdnEcR3yBhoskb53zsAM+lSFhdufBR9tl1Hz9Vjm7hjDLJcsJoyzRRrGwXHdBVsjDBwWyx5Eg1oTqi6XLZJ/U12RJbySskM4IUkudSwuGJPZ88Sn73ptmN8L6AFRevJBG8Mdv2oJGXhZ2USLkKFcnS2y77NpzvVP2HRuS4v4o2kYxTyDQ7HvdgGKxudOey2BCg4xj0rPSUr6YktF7n08VooawVIAvYAevgrT65eqiW3uZY7WxPZyLhGjQyaUYfpMNuDuMjxHhUB4n1dcPHCJXWcniAnKTJIcCOJQ5ASMY1mQKiEnkzHP3cVsCDrM/qtDa3UiTGNM20zSBWljAyYpSFkZLiMeGnEi94YwwWl0trTikt3NY2kUtzKIOytyFBiVdcd/cSynTGivmLRnvMWBCk1LLTMfq4apkdUWeyT6c/kqk6c9GhHb3sUgluJDcsLC5I1O4ilQXzu3M9xEj0+TJp57VNwDo68xbQrdom+MHG25z5beGKeelHG7uGVklR4pYJCmhsnsnA/SIArPFlgUZtLNnubnApd0Z6SyEq0UZjkZWiEiRu/aTNgjcYUS6eQ1bKTtisbKyOaXK0EELTsMkcWY2sma4umZFjcKoDM6nHeJOBjJP3QV2BHiavX2cOmr2zSAzy28csYTWkfaIHBJUsDkJnca/rVIdK+hskTwguJnnVnBj1N3lYq6aSqvqDAhl07HOM4q5PZ4vuzZY7qB5LW4yACveEsW5CatOorq1BQc4OwNT0FPIyfvAhQVkzexu0hbJ6sOsi3uIhGs/ayDOotzY5xkZ8D5Cn+5Sshda/B7G3cNZX6wzynXEisRGF8VmfUVgAOf1VIPMVJOqbr/vo5o7S9geQBo0eVIy7R9tIscM0sq5TsDkntCcYGfA1s2vAfbqsq9pey60rcNty8aQLtSu5O5H58qSS8qsGhVshubpXCRiuKRRMB2o1EpCLJwN7J6tr7ApZbXWajjzcqWQcQIGKEfFfUI5k5BsdlKoLulUd9UUi4ttRbcYoU05JR4qw3W6mE/EwKLh6QgGofLxQnnSdJ8keVKKUc1xrzfRWUOM5HOltpxccyaraLi5BxQeIccIxj41AaLNoiBiQb3irTuuOA+NI7riAxVaw9Kzy/PpSg9JDTRQFpTjirXjdPN9xwjPnUdl482aBd8Uzv+FNd7dCrOKADcKlqKok3B0T/wD18K7H0kHlURaY0bbPmp/ozUKK9xNglnFrzU2eVNryUtmcY3qLdJ+mEEClpHCgb8wPmxwo+dEMsAgpXEm/NPTTYohroAEscDxyazh069sS2jBEA1ty25f4uXyB99VHf9aHFuIZ7JTFGf1myu37x7xHuGKClxCGPQG56BGwYbUSd5wyt6nRa86S9ddragl5F92R/wAzVM9LfbgdgY7KF3bkGAPz2BPPzxVB3/Rm2hOq9u+2k/6uNi+/iDjGPiR7qRXnXCkQ02dukQ/aOCx9cYwN9/Os/VYqfBvxKvqTCwNi53wb681OOMcU4rfZa6uTbxEZI1aRjy2Iz8SfdUSa64dbcy11KPH9XPvO3yqueM9LJ5zmWRnPkTt5/dG30oqy6PyPghcDzO3/ADrNzYqB4+J/JaiDC3uFtvBv57qZcZ66p2UpEFgTyQYP+KoNLcPIcks7HxJJ+pzU34F1TzSnUyYU+eVHwBAOPdVk8G6sEQDOP9nb+ZPzrPz175Dpr8loIMNZGO9p8SqPsOiUjcxp/H5Ve3s4cIjsrv7VcA6I7e4VM+EsoWMMB4fozKM+tPMPBEQd1R8v8q7PBlSDjBG49PdQDw6RtibI+KWOB4c1t7dVUXT7oZplzE/dmeeQ7YUEyakRGHPCtvvtt51WXEIGU4bOQfGtOIoEQt3AMOSwOMujHbUGO/h8gOdQXpn0AwO9gqfuSrv7gfI+hoqAZWgFVtRLnkLgLA8lSpFFU9ca6PPFz3HgfD/I00MtFgXQ10BhQGWjCK4y0hCUFFutcoxhRbLSWT7r7tK+1UGuMaaQlRytXRJRINdBpqVOXDONSRsHjkeNhyZGZSPipBq5OhPtc8Rt8JKUu4gMaZx3sf8AeAE/NT76orXXwNKDZcNNlru36wej/Fe7cxfYJ221jZdXLIkXbGf2se6kHSL2WbqNTNYTpeQ8wAw1Y8Nx3SceYX31lZWqV9B+tK8sW1W07x/3QSUPoUPdx7gKLjqns2KjfGx474Ug4irIxjuYnifydSPlkYI9VJFITwwqdUbeu38/Crr4J7WNpeIIeM2SyA7faIV3HhqKAgg+OVPzpVxD2aYrmNrjgl7Hcx8+wdu+vjpOQrqceEi/7VW8WIB2j9+oVc+gP7s6dCmXqo9q2/4eQpcyR7ZSQll28AT934Vsnqs9rmyvwqsRBMf1WI0k+h/nXnXx/h0kD9jeQSQSZOzqQGGdyp+667jDIxFNx4SynVE/yP8AGr6Kqv7XeHxVDNS2uG90/BexUHElIBBBB8Qcg+48jSlbivMLqu9qq9sSElJljGxV99vQ/wAa2v1Se0bY36gJKscuN45GVT7lye97ufpVq0MkF4zfw5qsLpYjaUWHUbequoKMU3XYFMHHesq3hGHkGr9lO+/+FMkf7WB61R/WD7ZNtBkRhC2OTMJHB5bxRE6fdIy0oaW6u0HikfK1xys1PhqtBC/3Ipj6RdZlrbqTJMgI/VU6m+QrA3T32wbmckIWx4fqjP7kfv5FsVXcUfEbzca1VvE9xT588avhk1E+qiGjbk+CfHTT7yWaPE6+i2l019tm3hysSBj+05+ulcn54qh+mftt3cuVjY4PLHcHyXvfM1WC9VUcQ1XlysfI6B94+7OWJ9yGg/8ATnh1v/YW5lYfrybfHvZbHu0+6q6Wsc32srfiUZFTMcRbM8+gXLjpFxO9Oxl38QSi/M4Y/DNDXqmCjXdXKxjmwz3s8/HJz7x4VHONdc1zJkKREvlGMbeWrnUJvuJO5yzFifEkk/WqSbEGb6uPjsrmKjk2Fmjw39VbUvSbh1ttDEZnGe83L5nw9wpi4310XD5EeIl8kGD/AIqgdrw932VSaunru6porOC1aLAMka9qeeWIBz4/QCqGoxstc2O9s3RXlLgRla6a18o1J/BUxf8AF3c5ZmYnxYkn60VbWLvsFJ+dTvo/0JVgDjfzb+XOplw7o+qgDPvAGB/Oq6Sqe46C/mjoqWNntOA8Aqusugkh5nT+PyqS8M6tl9Tjz2FWHFaqOQH59aMeWhi6Q7lEh0I9lvqo1Z9BkHP6U8WvDEXko95pULkZoLN8q4Wvqoi88kfqoD/WkrXG+NsV8z1xKjGqNS68K6W5703TSUAXXhSEpRoljyUSbkedInvPz5UklvfWlCV2mydDc0S9z61HOIdJlTmcnyH8fKmtumGf1TXbJ4BcNApcb2iZbn61D26V/wB2iz0pbyFISE5sTuYUq+1Y2+VfNeVDW4+3kPxor+u29K64S9m7opfJcUX9tqIHjD+dFycVf9qluuEJUte8oua78vztUQa8fzrj3TeZrr2S9mbKUteUklvcHP8AGo1JKfOiZWqTdMMWlk+cRQMNS8xTMb/HKiYbjB99E3C75qUGyHdGlP2kmhR0XCtKo46ge5HMZYCy+SOlccFCggpxtrOgZJbKzhgui7a0pfbWVK7W19Kcrez/AD/yqqlnWhhpL2sibezp6suG0oseH+lPVrZen5/P4VTzTrU09HbUoNhY42/PnT1acP8AA0bw22p9s+F/nf8AlVTJJqtA2HKEwNYCkkljtUzl4KPh+fzvimvi/DNKMRzAOOflXNfcgBI9tgXFQ+ezpFJBtVecU60bhGZSEyux2z/Hfame46zLg+Kj3KK00eFTkA6LCTcR0jXEAO9FaU9vSSW3qrX6dzn9f6f5cqTt0vn/AGz9f5UW3CZeZCrn8SQHZpVpS4pFcgVV8vSCU82OfjSd+KOf1j86Jbhbhu5BScRMdswqzZ8eYpFMy+JHzH58qriS8Y/rH51yJiSBk7kfU4oluHkfaQLsczfY+KsZB/lVkdQM2L5R+0jj8D/Cqz6MpmIeONvqasfqiXTewH+9j5gj88qoazRj2HxWxw3vOjkHgVqxUFHrBR6Q/Q+tHLDXnYNjdehjVJ1grvYfn50pSKjHjFLdIkqw864Y6WCL0r4R+lIlUT6dW5+zyEYyoDj3qytn4YrDvW5w/RxC8X/8YkfPn2uJs+A37St99IrUNDKPOJx81NYg9oKzxfu/ISwW0oJ0rnMEcZ3c7nVGfuKd/WvQOGZL52rzPjGLuseqyKev5+H86+j/ACPE/LJobJ44JHuOP8TaV+lBznkPkCcfIKv1reLypWV026EBLqSKHIWPQCkzoXeQsVJi7M5eD7qjS2VwwONO3OKcVIUWxUgqSr28g1qkpI3QvkxZyDs2DzJOaIuOMTMRczKz610AYaON0QAZRhkYD5dhHsJGY4BY1EOJ3DNlyxcn7xJLMcADdmJJ2AG5OwFSNflNwocoOi1D1E9Y0dm881xPNa3UEGbVI2k/0hht2ZbS8eGwo0mSHPg405Hpj1P9YEd1ZwyqwLFFMmCWXWQCQJGyXwc5JLHPOvD3hHS+ZHWQMNQGkAqCNOMY0sCMVcvQz2puIqLeCS5kNtAwIijKREjH3O0jVWI9+fUmraCrYRlk9VA9rmjur2Yt78HxpDIdMxwdpFz6ak2b3HSU+XvrLHVt7TltdAyJdPEUQBoJtJCkDBOv7xBPM1KejPX5HcrJE93BHP2iragnBYvpjSQE4DJ2khVh+yD41ctg0zNIshhOL5TutDuarzrA6i+HcSDi7txIXH3tcoIIBCSKFcIHXOzac+ByKkPAelguooJYQdE0ccurGyiRBIF/eGrSfI5qSi2x76aHGPY2Kc5gfryXnVx7q4n4RdRcMuGM1jLN29rLnGrRl2WUZGREO/IigOQModtI0ZYXzxsbe5azvY5Ejltz3UESbaBCJO2LIefekU884G1OvtE+zpb8SgkP/wAyoLwMZCiJL+q5xkA5xk4rzX4xw7iMIksLljL9kcyMhPaKigbyQykauyBySqEKu+wwaOMmYB2pQRGTu6D8ui9eOjvSKEd1GjRCB3coAjjmvdwu/MYp7ueMxSh4RNHrZCvdZSykjAbG+6khh6gV5ZdCcR2IaaNldWMluREWjkbJOJSunUrA4BJx60gvunHELEyKZI4iQJdBC6lOpXUROmJAWDBFBZh4ADeq2bI0guvqio3ucNLL1Dv+lAhaO9chI3QQXgG4jkVmEbH0huO2tifESKeS1JeAQFmNxJ991HZr/wBXGdwv7z7Mx9w8Kyp7NPTiPjLXsl8jQvLPJ/ohLiHZmkLsGx+nV3wY9sEAkZOatzinXbaWGuC8uY43iA7NnOO0iO0bZ/aGNDeo9aa6MFvd3/BSB2UXfsrlfi2GAPI+PgD5H30uS8zWUOqb2tYOIvLa5iE2l+yOvSkmDhQCeTYww8xU36Gdfa3hjW3UsI3MV24wRE6d1lAzlgXGNYGKhNNcaJWztKs7jvHfs89oA6hJpWi0NjmVLLoJII3H3Rke6vKH+kt64Rf8ceJGDQ8PjFsuCSpk/tJjj7v3sbjwJHnV4e3t1hywzI0NymoaZYlEg1xtGdLsgH3X3wQeYrzo4zcNI7SOxZnYs7McksxLMxPiSSaq6lwFmjdTsOZJbRMtufHmfxr2v/o+Oi9hacEguI3iE1yvaTyOyB8jkm+CFXwBrxRXAx5+P40ugv8AbHgdt/CmxzgRmMki/RPde9wvWb27fbtgsraSw4ZOkt9OpjeWI6ktY2GJGDqcfaCpIRQe6TqIOMHyMitc7Abch+GM/SnCy4azsFRSzHZUQZJJ5KqqMlidgAOdew3sP+x5YWdmlxcpDc30yrI6uFcW4I2iCnOGB2YnxoyJseTtH3yjYcyU05ibDdedfs0eyrccTuEM6yW9ihV55mV1Lx570cLY++2Masd0HI3wR6ASe09wPhiLw+yjaGGMmJVgBSMMVZ2lc7AFpMBplYStK+SGyTWh+uVbqG202CRhmOgADGM8yiKAuQufpWZOszqkMcRu0iVo1/SzxOMSSFApDBwhKusq6iRtjmDRge1zLtFhyF+fionB4NvU2VOdYnRO41vfcUVfsR1fZYJJ1uu9KuI5C2YhMQzDv6Cdt8hcVFetnqXl7K1S0la6e6ZJJEjZkjjWNRJAWijZY2kCxqxcoxjJ7pVsZQ9IOl9rf36W5lkj4bb2/ZqCWdFu1M0jKpYsoRI5kt1ZMDusP1drc6Jcdh4RfRRfaIrlVscxE4Kos3e7HVuBoCYXxOTnNI1oeS2yiPd1voqw6u+q+6RRDJFbzRvqgLXobSolYuQksnfgkLs4hlXGvLKQW0k1H7Sfs7DhLIYtaxMEQszB1kOBl9SMQxyclSoAxsK1z7WV1b3fBIuLwOYJIykaR9pmKQiTeFrbJSRlfvgkHTjO1Y4vOqzjd3bwNJHO1u5Jg16iuwzlQc6EI+4DgeW1dPAXtGULmENcenVRaz9nq8lhE8CfaEJIzGGGPU6sDf0NQK54e0ZaNwQQcMp39MY5VffCOqu+hkggu765teHyMUeeKSQRxZGWUwhwMk93LKy5NbB6t/6OzhA0zvPNfqVBVZiqxt4qx7JV1AjbS2R6UrMPaGgvJCUTkuIavNXof0xms5kmtJWimjyySIQGTbBwDlSuOaOrIfEEbUt6Z9O7niFwbm+nluZGwCzuNQUfqRqqiOBPHRFGqZJOnJJr2SufZg4OYVgPD7YRKwfSIxuVzjJ5kefnVBdZX9G3w+XLWbSW8jaiMsWjDE5UaCdkXyXG1TPha9uVjz70mbKfZWMOrrhXBmKJLDJO0gBl1ztEYFDBWEBWRRcSsDqw3IDwwakPtI+zlFalr2zCrYSACCGKR7hoyqDLyTSk6g75Lad0299V/wBcPUfe8InMN3GwU57OVQTHIPNW5Z81O49edSHqv9oaW1iNtLElzaFXXsn2KdoMF1fBIxnOnHxFV74+yBZKNORTwc5uwqibKUal1bDUMkDcDxI9fLPjVh9KbmC7liS1ac7RQw/a+yjO5WHssRSyRKO0YFNJ3TOoDFRbpl0dSGZlikWaPAKunLvDVp38UzpPupnePA5Z9D61Tk2NkYrS6rOs254ReCWHuvGWW4t3P6KX9V1aP7mcEhJNyM5BAJB2Hf8AV3B0itxdWU1vJdao2V50HaWrLntLd7eVHjltypxiVXLfeGe6Rg3olwdbmURSSNHlG0OFMhDKO6pVe8VONOf1R8KHBc3Ns+uKSSNgdOuN3iLAbg91lYoee+RVxR1bmNs4XagZoA4g7FW7x72ZbqyvRbzyG3u3kEltPHkW02WBJRkCCFojltPdULgDGMU49NOsC6gk7PitqkxJVftkKxRiVFcSs0axwrGJXXUpniaNm1d7UAKhvEvaZvp7VLacpM0MqyQXEgJmiIOWj1ZPaRyDKMrEZUkEnNLeszr1ivYEhaAo2Q5OrWsbDYxwEnKwlQMAgacYGwFH/TY4mkxGzkE+nfK4NlaC34p+4tw+xv3SWNng+0HTDH9oinaDQHYrMpKvGW7ugHkxPPbN1dWPRmJDHJI1qbCURRXBjlKpb3BeCSN3PZ/objVGdCd0AMULnUpbDEF+Vyozg5IHLHkcjf61KuD9OBGjogk0OFLKZnC9ohEkUoUEoTG6qQHU50qDjFdSYxkeS8b81FUYYHNszktv8feP7JDdOlkyrbqbSC8uHjZi4D3N7NEp7Wa5vJQF7Oa4JjjUA6WeUGjur/rafh3ExchbW5+3IUe2t3UGDQ5/Rxjcwnvlo1fIfB722aJ6Ze18k9k9qbKH7S2DHcRqqpGXKSSgqwLHS3aAbsDtyqhuJW4EhmedGftBkQ5JyRr1LgDugnTsBhsjwoqsxZpt2WqgosOcxxz7W0W7eobjcNzxZmuyZWeGYWn2ka5UMc6ag+syYcKwCN3QFyBzoftJW8sNx2tvZhERT2rmytShIP3hK0bNIxyWCqcLzxqJrHHVz0lkW7gmgcCZGyQ76NcYYO6FjjvMq4GTg7V6K8M69OG8W7C3inTMpLlH064zEQxRlf7ur9ocwPWrGiru3GY+RQdRRCIWGmt1kzrP6Pi2smnnt3nM8elJJJ37eO4fdGZAIVEeNhBpZRtjFQPpV1c8Os4oF+0fbJ54j9pghiEj27EK8MySMjPHyMcqg5CliB+qdQcb4F/0k4zIgP8A7r4WyowBwtxcD7yAjfQo2J+G4JqfdK+qvhVmO1hkgsZInLxKhUqG0GMB4R3pA3ih2OKKfGyU6jW2ml7JWF0DN+dzrZecvTThoVIwl+lykepYYtT64ldg7KpdQ2knv6M6VOrCqS9d/wCnwjtVhSyhjmUgm7RpTIQfOJpGgWQjbtUVGHhirj490cidp0tZYzaXYIaW8j7GUXS9rPM8CGJdMMhGmLLbsrgbAVVC8CMcducoEuI2kbTgyFMgYIbI14+6MCsvPHPBJ9WTqrtj45mWkGym1701ueJcKmEptoYrFYmjKx5uLhtYV1MzykKI1xIUjjXUcZ1b02dAuPSu8bLfSILWYi2kkhi7NTN/bO8rpIA7EDAmWQD9ULkionx7oS0CodZWGeNpFbDBTpBIRtsazjAwTuavJuFx3FpZI0kUM00USJBoaNcqpKSbNpnaRiGM2e6QRtvR9MJZH/W7ga35oKUxxx/VWsTpYbJl61/Z/ZkTiH2j9FLcJFO7CFcdphPtf6CCBDGrnL4jB0hmyTzY+OdD7CFLIsokMTXNtdKZpJY7meK2NxDcQxBu4l0zpEhVo1EshJwqtqsTpx0MuoYTa4ikilh0BUn1sjxkl3CylFTXk6yNROBiqO4d0uWe44fBclY4oUazmnGAzWxJKM7D7skShYllBztqzuaLqOwgkByi7rKKkfLPGQXbX+RWkR7Pz8SW4a0Xh8dpDcPHE6W9uZZyip9o0yWtvBEyRSs8UbhFz2eBnfUydMPZpSzcyPD2oXEqgyITMigCSP7PHGGGCM51Ywd8Y3tvqe6/ra34VZQMFivGSUdi+I1MpubhZpC2+iMTI4IPeXCjG4p76uete2DyxzzdpesCZdQBiQY1dlEwGDHhhgY1N41cRsY/vOaD0VTLI5ncaSOpv+PVR3qy6qI5ItdtCEguShuYpWUINGSgtgI3eEqSQSVwy+ZwVE/s1f27oYEeQshjVW7F4SNo2AKtrB3Ehyc+FSLo1xt/u2sbdiGM1zK36OOMAFhCM7qxyMgDI9MirY4VwdpIVOspqQHurpOWGQcnfbPIij5H5OllWsjL9dSfNef3Fuo24tbgTRgEIWZotavKioD3sSDTp5EK2cjYGqyi6QnN8YmVO2hKujp3nLyDHZFM9jJEwEqOzJg7d4Ng6J6x+ri4We6LFwkKPI1wSGZgBshxjCkk93w2qj+k/E4ZEto2iEIRW1TRjvSns2Ya9sajIEBAyBufCqasp8usWnNWdDUF/wC1F+XuGvvUr6V9dUt3Cv6YQzwurxw2lulvb9lErqsgk705dAx0RSSFVDHYEKBfXUJ0fikimimuJZm7TI03l1HrEiLJISsNxGrnWzAnTvg86yRwzoAUk0XWpH7GORAu4Z50We3hc4OntonQnG41+Yq+4LyKyu1LxQRLHGjBLVidJzzLED9I36wxyzVhhrqiVp7bT++iExIQxAdjr/fX5LSXDOhdvCwUwxMh0rG0kYkkGkbRtK4ZnAH3C2433JOaS9NOr9JCrxzGyKj+2iWIaQDkRjUAUVslisZVWP3gaU9DOnkV4NBjeMldarIANaZ/tEYHBAPluMipXJ0YSRdEgEi5BAcZ5cvfjzqxc8tPeOqp2R5h3QD+ayJx/opFPIY2upJQr6u2FtArhkbJnEgOt9LYwoJX0FRuHpPfmdl4c0dtdRxTyyyQ28EIuYImyZsyLJGGMch1xKunWobTnTjUvTbqJgFrcdiDFK51iRc6lJIyi43CudiBzzVHdJOq2S4tpDcH7NDBHdRQMoMcjzAK6W8i5y8c0hIYZ06VG3I0NUNbIwujOvxR1K58Lw2XbfbQLLXS7gskRCuoLSiO4DeLJcR9ujBQFGGBLM2nOrIrWPs52Fnd8GCFLWC5tZQGumhTtFyf0c/akajKVONZJAzjFZy410m1wpFdQTG4tljgWYAhoooFdWt5ARt2ZkXds7DORtRPRbpFbpYzxMZY52cMjI7CORPGF4wdJPMhiDzrGQ2pqjPe4PVa2YdvTlhFvJbAuupmSVbqCQNIitHNYSg4Mc7PqmnWfZyr6gzRlio72nFVN0o6AIlmUjMjyGaRULSSKIXjl780XJMzKNDKSSOeRUh6jPaJktrZY7xJn/SKqyNkBYyFEeNXMDcsd9sGtDcX6qbaRjJHGsnanUV1lYtWdRmGnOWY7bY8K2gkjlju4WusYY5YnhrHXyrzz4V0DuJLhRbgszEozEkASHZlZ8YBJ8WO9Sfq763b7h88qxu2tyIpVmIlVmjY53ZNR08k0uAASO8DWlej3QR4bmZbu1WG1nfGUkZl1AjRnYEs+ThttxjfasvdOuhMq3MvcIVJSAcMRiVyiK7HYEqBgnGd/Ks3U4e+mb2sBN/VaKGtZUO7KUC1lsvqf6214hE52EsTaZFG25zgrnmNtyNgan6tWZvZ84ck7K3aJHJHGiKkY0OFiYgPzw4wNLZznGa06s1amMkxtcdyNVlpABK5o2BXw2oVA1A0IrTymE9F0vtRQl8KDIvlRRY04NTC8pQHorNBjWvpEp1khcSL2RzS7UdbPmkOrFHJNTS1Pa8FKHlwaBO9EO9ESvXBuqR0iG1wP+VAE+D6USiYoMk/jy99TZQhRITulonFFXGPGob0o61bS1BaSVBj+8Pw51QfTX2xS5MdnE0h5AhTjfz8cUJJPHFq5yPigmmFmN/Jafv79FGSQB55H8arfph7RtjaZzMpYfqqctyz/ZqdXkMnHvFZi43f8UvO9c3AtYv2Q2k48eRydv73wqJNe8NtjnDXco3yx7ufXO3xFU8+LZR3R7z+StKfCA43e656N/NWx0o9q6+vMpZW7Ab9912A38FYofA95pMeQ8a24z0Ynl/ScRvdI5hNWfeFUYRPciCoxxrrpncaYgsCAbCPn8/4gA1CJpnkJLF3Y+JyTn1JrLVOLB25J+AWtpcNLT3WgfE+qsD/AKW2Nsf9HgM0g/1kx2z5gAhse4pmo70h6y7mfZpNKH9SMaF9xCnLD94t76BwDq/mm5Kce41ZPR3qM5GTA9Duazc2KuOjdPALSwYNc5nD3u/JU1ZWZb9UkY2xtv4H/KpJ0d6sZpv1Wx54x9TWheDdA4IuSA45E/yqRrEANvpVQ+qe5XTKGNmu6qno/wBSqJ98j1xufHbUQQPDkKnXDeiUMf3UGf2ju3zNPbigFqHvfUok3AsNAkT24HLagNL76VGSkj1KCoMt0VKPWkU4FKnl8KRTyVKHclC6OyRXCj8/hSaC90gq3ejb7yHce8DwPuxSqU03zCpQ6yDezNukXHeifd1xd+I/eHivmCBvj31U3SHoRzePl+z/AC2+lW9bcSeM5Q+8HkfQilV3wNJ1Lw4Djdov4r558qJa8oN0eUrNL2p3ztiinWrR6QdHA5ORpcbHw+BFQ274OVYBhgYIz4cjg/MiiGuuoyLKPBKAy05TWOMeoz9AaTvb08hNukZWgEUraKiHSmEJ10URXMUbpoDLTLJ90AGvs0KgimkWTroVdFBr5B4cz5DekslRglpdwXjMkMiywyPFKpyskbMjj/aUg48xyNP/AEb6qLucaliKL+3L+jX/AHtz8AalkfVnZW+93d9o3jFbjPn3S+/000Uyllfraw8UI+qjYbXufDVWB0V9r4zqLfjVpFfQnA7ZY0W4HhrZABHKw5lkET+WSd3jpT1CWskf2vhV0RE+/wBnmEiEf3f0gDLjybPxqr4usm2h7tlYop8JJP0kmeXk2fiedGMeJ3n3mdEPhkxrj91cEj35q3gp+z1DiT4fmgZ6kuBDgAOrt/RO1x0XtIl/0y4TUOccPfb3bAkH15U3x9Z9pb7WNkNX/WTMzv79KMT/AL8f7tAi6urSEZu7kE89CHn8tzQJesyzt9ra3DHwd8Ae/G5/CrZ8+TUkN+JVQyIPFgHP+DV2aXid9sWdYz+r/YxY8iqBTIP+9L0pi6qLaBdV3dKNj3ExjbwwN8/Cofx/rhu5RjX2a8sRjT8M8/qKhklwWyTkk+O5NVkuIxg31cepKsY6OYi2jR0aPxVwXHWZY221paKzD/WSZ39SGJbn4d341EuP9cF3Nkdp2S/sxDQPi27n4sR6VFrPgEj8lPxqS8O6umIyxPuA/jVNPi7zoDbwCtYMGaTmLbnq7+qiUfebc4zzP867b2DtyFW3wrq4jAGR/E0/W3RWJP1c/nyqpdVOfsPVXIpGM9o+4KqOGdA2fmfgNz/Kphwzq1VeYA/e3+gxj51OYQFGAMChSS0M4ucdSpQ9rPYaPMprtujqL68tuQ+Q5/GlnGemcskiJKFcKAEMg1Iu2kHAI5Cuyy+P58qTzDNQOgY4gkahExVsrGuaDo7QhRi7vDFIRjG+ceB8cr/dPlTxa8YB/P8ACk/F7EOMN4cm8RUMlleJsH4HwNHAgqkALSrHW/rrSj8/n1qL2PHAw8j5Uvjv96iKmaSnCaTyxnlv9fz/ADov7R+RSZbofn3UTJPTFM0X3SlrigG58T40gM//ADop5adZNIsljXHOk1xN+c0ke6xTZxHi4UeZ8qUJ1idAnCW+xzIqPXvSDOQvzpuur1m58vLwotEphfbZFRU3Ny4Bmu9lS+ys80tPD6BdPqrmOmJbdMYgrhhp6NlXHsqaJ080pTM0NFmOnk2dc+xU8TBMNMSmbs6+ZKdzZ0WbSnCYKM0xCazHXzRU5Gzrhgpe1SdgbJqkhoowU7ta0W1rUolUBp0ztBvQ7u33FLJk3o6/i+77qf2uoTOxFiktrBTjb2ldsbfNPFtbUHNNZWFPTZgk1tZ06WtnR0FrS+3i5VUyy3WhgpwEG3tRT3Y2FEwRgc9qZ+NdYkcWy99vIch8aCySSnKwXVqZoKZuaQgKaW0QG5OB67fWlXRrj0U8joh1aACxHLc4GD8PDyNZ8470xln+82F/ZGw+PnViezgMzzj/ALNT78F/4kD40TPhRigdLIdQNggKbiIT1bKeJvdJsSd/cr5s7Knzh9l40C2tKeLGOsO+RemZbJK1rtSK94f3SD4g5+X53qSrEKIuLXY10cneCgkb3SsNdY9rpuZBjH3dh+4vvNRUj3/P/KrE667LTdMPNVP1K/8Alqvq9opzeJp8Avm6tblqHj7x+aAfj8zQCgo018RRCDRLLQSlHMK5prlyKYUO3bBB8iD8jmvjQZDtXLgrP6Gw91wPB2H1OB8KnXQptN1AfKWP6sAahnQcd6Uf3yfgRqH0NTTh66ZEbydT8mB/hWCxA2leF7RgbM1LG4LZMan88qOWP8/kUXaDIHqBSwJyrz29gtqUnSPzrpT8/wDKlZSuItRlyUIgpQQlKglfMtLm3BSJJNbZBHmOX5GKw97SXDcTWsgwNVosZIwpzDJIjbBS5PeG+fwrdTJ/lWOPaksdItTv3ZL2I8/+tjkUYA32YnnW24XdaVw8FhuLGZqUHoVnpk8SPjgb/wC1IWbPrpr5owfd8XPzYhPpXZT8D+fea4Pzt/6j+Ar0xeNKT8L6VSKnZjvIDmNXGoIdQYlF3AL6cMBtzqXzS2t3GIlt2gugNRkVjombOW1RHaMgctAA55quXhKnY7g8wceJ3yKO4ndajnLDYDvHJ2HLI8PKmqJLOI9G3ilaJl76jJG/LGdvPby9aDagDB9Rj+Ndg41JpxzIz3ySXO2Maic48gKDYAZViwXJGTuQB5kbkgelIkWmOgHVICWnguFjLRIbdpYysc80h7P7OrsWjLaiAdQPMYAxWx+lfVa/2BY34ZbBoFVhMJNfZMpDvMwSMSMgAOkxZIcrttXmHc9L5BG9uJneFnBCqzdlqByHVWxpOfHANaj4V1lcRsIbKXhpErSEx/eMkk4kiIEb2zsRhSjypsrq6LqyMg6CkqgweSBliz3B5rZ/s98bNtDPw9poLqSxkLGRJV0/Z7nVcQs3kytrVkx3VMfpTf0+9sjhdvHMrTA3CKQIkyVdvAJNgRk/Ecj5Vh3oj0I4uzxMPtNvdxRsHlcdgZoEChEZwMXE/mZAc6RnOciTcS6ubnisryrLCLpBH2kEwCMVC912QDSSTkMVGCPHaj3PBOa26a0PyBg5fJbG6N9OuH8Tso5tWpdAZ49bLKhz2Z1KhDN3gQOYPhUV63uruG3tRe21ovaWJ7TMx3mgJ03ED6slleMkjXgagp8KiPQHgj8Mit4fsdxKxmjkuSipIkOTl3tpVILRZwTAQTzwCRg211u8VROEX8sspMItJgS3PJUgKds6snGDvmrZrg0Ag6ICSM5XXGtlnLr16y7mxgeM2UcNrLEDbtG6zLCzDLRsVTKKcgoCcDcZG1Zes+jV7foL9oh2NshcTySiOM9nmQNrfVmVX0NHGoy5GADna8uvT21OHvw57C2jlupZrVYWmZRHBExQKzKHHaMwx4Lg+YrIfT7rdur59UpREAjHYQKYrfMQ0xuYAxRpVH+sI1eWKpK6piLuvhyRVPE+3RXr0d6yrW3LB+LTzRM8ZuBHG8X2lgR2s0bjLxbgOp2L6cNgk1F+vnrWs7gqlq8lwqAdnPN2iyqpbLQuGYrJgbB9K+7NUK0urbGD9P8AKhrbY+9t8edVJq3luQDRGup2khx3T/cdIgkuq3aRB+qS2JB66kxjfljFSDo31sXtvHNDDcSRJcFe10HDnSc7P95c/rEbmoevA3I1qjEctQUkeeNQGM/Gpp1a9U9zxCVY4VXUzFSztpC4GolvEKBzPKoIxLezbp7gzmodxm6kkbJdpDucszMd98ktv76bmUYOfAf55+GM1qXqu9k6O4sb2/mulQWjzRFIz95oiykl9+6zDK4HeGPOsuF85z4/SmTQPjsXpzXg6BGPZA5GNxsfOj+HcKGe+xjBBILIx1EclUDff9rltR/R7i3ZSxy6VYo4bS41I2M7Mu2oHxGRWoulfWTfXsbRwfZuyuLVo2igCuFAGtlTtO/G37QGygAA0+CIPBSPky2RPshdWFwT/WFrAl7OIpoxbHYwh2EZmdiCNRUHRp7y5z+tgan6v+kFxw9mjvory27QIEnTXLFqz3BJqcSKdex2Ib41j7qJ6fizWKS2ae3vVbDMXY2kiICZO3hVldmBzpUAgeYzWgE9p6W8ilM0ttGoZO0VPvNFGys8kTSsWWQkEjA35Y8au4AGtANkK+XXS9x6LSnRzpTdy9iZC8trqlb7SQUbtOSqoQkhM57zDbAHjUM9pCy4tDYyR21wqx3jxQIJsFw13KLdVRyGkGktrdipCJq2O1MvQrptxCcG74Uxks5H7JYnHZyro+/JpPcIYghWIGdjUh6wetZpOJ8KSQtmyW4vpVkhXTG0kY4fGJJFOh1ja6kmBHIwg1O8WOgFkubO22qpe66JwQxy8Mkhso7kLbtFHESumHJVpnlOVjM5V5QjfpMSbLuDU86p+gvDzLdXPYdoHs00BxoEUidof0f91o+8H5nBz5U9QeyHw2dBOs7zPfRPPNNNNl5XLhomwpCqiRqqYHdACgABRWYOsPpTcwy3PAbNmmdJlRpw+WYaFkC6wdkQPpLcgARioQ9jLZb6pzmuJ7wGmynvUf0KPHb4PdI/9UWUrdmipiKWc40B9OwzjU7nmMD9Yg+gQ6NIAMqioNtG2nGNIHlt4YqnfZL6W20HD7WxR4XZU/TdkrELJj9L2r7oXZ88tvlUn69op3tnt7KdVlJRl1b6RndcjfO2Vzt8qJmldI8M2H96pI2CNhI15pN109RNrc28zmPDpEzLjOnK9/VoBALd3Y06cA6vREqzW3d7iaY9TBGQoCwZd0DaslWUbZwdiai3s2cUuuxnhv2Lya2Qany8gYaSAh8N9iNsVZfVXcSNaR6gAY9cRHjmJ2j3PLPd5Ur5ZIm5Cb2PwKia1rnZgLXHySiwv9QwdnGcqdjz228RjGCM0dqGceNLOK8N1A6gCMfEe5uY+dMHB9aglwSCe7vlgvgD4H386iaQ7UKSxvZI+m/V9a30LQXUKTxNzVxkj1VvvKw8CpBBry09sb2VF4LKkls0j2s4YjXk9iwI/RNJvryDlM94gHOa9bIbkH09DsfrUZ6z+q+34lbPa3KlonKk6ThsqQwIbmp25inhzT3JPZPwUTmOvmZv8/NeNXVn7NnE+KRNcWkcfYIxRpZZVjXWB9xQQzsx5bLjO2fJ8tvZKvJbZp4ZoJ3jEvbWiaxcwmAKZw8bKFxEGDZDd5SGUMDmvRa/9kmOzjY8HmksZipzGWMsE507dpHIT3zy7RSpHnVN9HJWuoIb1IUtrq2u04bxZ4WcE2s9xDY3MeebTPFOLoEf2cYB1UTHQ07m93VDy1MoNrLPnUv7MPFIL+1nKRLGsxhdmkGhZGU/6JINnEjLpcMAY21ppdtRFXH0r6tboyyW8tssnYdlIJkVizxsW/0cS6Qq6AuoDO+RvzrRPGOhaval0L3E1pEIJI2ckTi2H+jygJssxVVuIXAJHaaTnwK6OdcMaNH9rYRStEElRskd3LRyrgbmRQVZAMhgRirGGCNre60HwVfPM5xAcbHkfBZK68PZointllsbbsLuPV20I7yyoo++HGzTZG+wJ5e/Kj9XtwIYbgAPFOMoUycNqKmJsgfpRjUUUthSD416GdNOviWFpm4XaGXsu0aSS5XTF+k76BEJ7RmBwdHc8MkZrLPVdw55rqa2WVrq2aNLy4RP0TltfazrCrqSGjkB1rFo1qAM42oSpoI5XDu2un09XI0EXvZUhfcWkjj7F0CBiGBeMK+2w0uQGKegODTHeXoY4XujHLOckDn8TXoh0D6kLK9uZbmFmuLJEWHsJ21sznLSoGkBaEp3QAoUZ1CoZ7QvsX26iCfhsDRxzSGKWJmJZJSHZNIbcK2jRgfrY56hVbNglvYdr0R0eJN3eLLD1nD3h3gvq2cfHGaWxXxVzsG35g7H1H48qsrrV6hTw5kikuIWnYyB4UbUYzHIY++eS6vvKD4VAoOxjEiSx62ZSqOJCOzb9sKARJjyJFZySJ0bsrt1bNka8XaiI+MLnJQ5wc58T577VYtz1jWhtAi2ccV3HHpW4iBjkY5Hfd0K5OnIy2rNVgsUf7WrJxk5GnG+ceOeVOVhZxJIC+iRVILAk6XBxkbEH686lgnfEe6bXUckbXbrWvVL0MtZuFRPwziEtpxHurcoJmPbyv3TqgZm0K3MSRAYA5GlB4VdcN0pe2UVx3yTew3GJJGB1xrczOB2ahiMaioxty2qougHV1w28kcmWXh5dgsBU61VsZ77bYB5gK21OnTHiXGOEmS0jvRewOgZlK9rEysQQDHKCSzY3Ck5Ga9ApqxscQc4e8arJzwmWQsa4X6OFvipb14dLjJLDBHB2V5cw6LyGRO0hijRQttNGU7RUJVpZDLGOTDO+Can4rDdJGlss1pOkX6cGKQK4zlSpMwRg0e4MeM7jnmmvq0bi07XdxZK5VmAvOzXICl+1CmMfpFjRl+7Fg6VCbjIp06S9Mrq8ga1eOxBgYDULbs7p9yc9oTr0794MoOOdV8rhM10xDgeXkjWQvhtHdpG580b0t67TNw2Ph4Rl0SB3ZiGyQxI05GUyrYYKcEjOKT9GulsE7GS8wILeFYoUQkOpz9+NRhmOrc6SMVXV50ekjOmQHJ7yk5wRyONu8DtvypPc22ACM7bjB5H1rOmsnjlDnjbkrZtNE5lm+qtDpR0xuQgMPaG2lLCB7gobgkrhiig9poxkAnI9TVfS9H8n+1VpGZF0gEBdeAC7EDAVm0nAPIncUdF0immKs0oYxoETtMDQvkvLJ399PvH7GKK3MUkZ+1GZTHdxvmFogn6RCM7yLIQ4IBxj03SZ5qSX62HVJEwQANsLnogwdJbRonWZHEqIDCdTljL2heQMdX62p2BIG+CcnJqwvZ1dZrpFE0yzM+EXUELOc6WWZ9UeQP9XIu/nVccN4CMC9wjhbyNOzJ1BiyyzEMuQ4j0xnJ9wofSW6KTlxGItbGVVXPZjVuvZ53Cpnu75BHpRUM8kNnu1ATJImSAtG69BOjXBp41Nsbt7iZZtUltNAMd4kq0zRYCr+sCCwbA28KnnHuJ8UWM6UsogP13mfOnHMKYwoJ5AFtvWsjezt7VB4fF2F6jzQyuXS4iPaOG2Lq4PfZQPHJxjGMCr64t13QvcRiSKfssI0JMYZJCwz2mFZuWcLkDka3NPKKkAtA6rJ1Tfo4717npsnaHq/e/hljln0xuQsrW6KurG5jErli433bSMk1DuP8Ask2UpmhUPGBDGlu2ot2ZJyz4JJd3IIcvnOTjHjZF31z28fd0z6z3tAt5MnyOdOke9iKbr3rCRo5JmSfVIixIiRP3FJI1lwMZGoszg90KMbjc4NkJJI0VaZIwBlOvPdU910dFoHvOFWMTDtLcQrOy7FQEt4YO0bchwimRQ2SFIzzzQut/pq1rHNbzxB5HK6ZAqqrxnZXOBuzAYYftehFPvTHoJ2pR7BJWvJuzje7mYABI4yXnwCdMk3ZqhJGwOABQet/qKurixtyzGW7t1AIAAj0YzIgUc1wM5JJJAqYnILA6nr1Q3ZmWxcNBrp0KgXVHZmeSK7UMILOYLKuWCKmgl1DhvufdY7YJwPOti9Hy2ga8EgkZXljmuPPukbjY1QVnYJBDaWsB7K2v1WCTVHglzG3I52aViF1HNaT6OcKKRRRs2ooioW5FtIC5wPPFDVTrMGbdEUbc0jsuw+aOSQeVVp17cCmurZra3VO/+keTWqsmk6jhCCW1AbkZOcDFOXXBfSpEEjEgMhADwsBKreAVCO+D+tuABmslcI4nN9oiLiOMQygCclxNH3+zdy6sVOnWzvsRgYwKjp4Mwz3T6ypLe5bzVN2fTP7JcMseqWSVik7z94Mkg0yqUJIJPZkFyOTegqH8Z4b2xmliUALI2qMbKq8hpJxnYDYD1q9esDqvtvtVnKZZVsJoH1XLAM8kqSStGSB/ZpMunCnfSD5kCEWnSC3g7DsY+0n16JY5QDBIrnQuADktIpG53TbbIqkqaXMSHmzb6dVb01SA1rmC7iNeimnR3rGkkto7uWK3ui+qHsHGOzaFQsbLjYsyjWUOM7VubolhYIQq6QIo8LjTjKg40813PLwrG3V5wGJ1uhaI8sbW0t00Trgw3MUkaRqh5M0Z7QDH3028q2X0ckzFGTzZFZuYwzKGYYO6gEkYPKrkNLYWgm6qMw7Z2UWRt3Fryp3yPl5Eeo51XvSTqrimkUuFZO4ZVK/2pjEnZliMaiC45+Aqz1FIpTUschboFHPEHWzLPXT3ov8AYuIWl7GmLZm7K5Kr/Zl2VIiMDYSNJv6586utLehdIeBRzxtFKNSONx7jkEHwIOCD4EUpt7YABRnYAfIYG/nRRku0dUL2djtokwiosil7RbUGOEU3Mkc3kkIir6SI056aBIc0ufVIY9EiEPr/AJULsqOkjolziuuk2QHhGKK+y4odxfIg1OwUepqp+sD2oeHWmQZRI4/Uj7x+a5UfEikMgbuU8RZzZouVZks1N/F+NxRKWkkVABnvED8fdWUekHtUcQu8pYWxjU7CRxlsefgq/Wqx6R8Gkc9pxO+3/YVizeZARc4+AoN+IMHsa/JEx4bIT9YbeG59AtHdOva7srfKxN27740br6d75cs1TXGOuLi3EP7JRbxH9dsrt+82528hVay9PrO3yLS2DN/1s2594H/Konx/p3cXGzyHSOSjZfdgbVnKrFjfV3ub+a0lLg7QNG+935BT6/4XZRHXd3T3Uu/cTJGfU55emR7qbrzrm0LotII4F88Bm/ln1qvLHhLue6DU64J1PSPgkHHrsP51l5sUOzdPifVaeDCr2LtfgPRQ7i3SKWYkySMx8iTj5cqL4ZwF5MaQfl+Aq+uj3U5En39+Ww/ianfD+BRxgBEC+4b8vPnVFLWPefzWghoY2DX0Coro91OFiO0yo8229+B/A1aPAeq6CPmNW3jsPl/Opi1uDzH5864gI91Vz3E7lW8LWtHdAC7bWaqMBQB6CjWWvhKKCWqMFSZbr7VXNVBMlEl6bdSBqNL0W0lESSUnM1LmSZbo+R6TtJRb3NJnuq7MkMeVCkekMxrk11TfcXXrUjbqB9gjLiUU3zTUTc31Mt9xxV3Jx76Jaq6Ujkl9zc03nixjYMjEMDsR+dx76jXEumK+G/4VHr3j7t6e7n86lzAIUxOfoArsgmgvxpJWK7A2PJJfRvJj4Gqq6UXLQyPBPGyuh3BHh4EHxU42YbGo3BIykMCQRuD41ZM3T03sK29xGryRgmK45OiqrMYyebK+OR8aU1DQ0nonsonucG9VHOifQWa7WUwoW7FdTDx0nYYHNjkchUebhhVtJBB8QfD31rD2N+FZF43pCvzLt/CoN7TXDEj4jpVQNUKu2PEksM+/arOlcZWAoCug+jusFQE1lu3of4ikM9juAKk7W/3vfRC8PLFQqkt5AZPu2okxE7IASWCjBt6TyQ1cPA+pC6lQMyrCnMtMwQAee+/4Upn6GcKt8m4unuH/AOqthpXPkZW2x6jNSikkdraw8Uz6WwabnwVJIm+PHyH8qmfR7qXvpxrWExx/9bMRFH78vgn/AGQan1v1hgd3hvD44hyEhTtpT69o+wPngURP0B4hdd65l0Lz/TSbfBc4+lGMoW87ny29UNJWOG1m+ep9Amderzh9v/8AE3Zncc4rYdzPkZm5/ALRkHWRFF3bKzjjPg7L2kh8tzk/WlzdG+GW39tO1w4/Ui5Z9W5fWkNz1ypENNrbRReTsCz+/wB9EnsoRuB5alCjPMdnO8+61GycL4lebyOyJ/fOhAPPSP40EdDrG33uLjtW2OiI5942/iag/Hen1xOSZJXPpkhf8IwKZYbZm5A0BLXRN9kX8SfwRzKOZ2hNh0aPxVnSdacEORbWyL5M+59D4nPjuai3Ges65l5yEDyXuj6U323RmRgAFwc8/PPL5YPzqXcH6ryd2B+PKqufFnnTN7graDBxvl97lXupmOdyT8acLPozI2O6R76uHhXQdE5gD3CpFbcLRcYUe/x+dVDql7latpYmDU38Aqgserh2ABzg+PIfWppwvq6RQM4yKmEjYrnbe6onZne0VIHBp7rQEjs+DIo5b+v5xSpV2ouaWiGvSOYpgAGy5zi7Uo5mxQDcbUT2oNJ3l8jTgVAd0qaX4UXLcUiN9See7rl1il8s1Ju3xSCW8oD3lLZKAlk09NXEbVXGGGf4V9LNRMlzThomEBRW8tmiORkjwPl6GnOx45nGedKrtxy51HLy0KHK8vLy91TA33UJFjopSt9XTdVFbPi/nypYOIDwpMiUPsnd7uk73w3J2pmn4yB/Kmma+LHfl5UlrJ7WlxunW+454L86ayxNAUUqihodz7KzhitsgpHTlZ2fpRlnZ092VjVZLPZX9NSlyBYcPpyPD9qc7HhnpS1uHe+qR09zutXFR5WbKLvZ0VLa1KH4VSY8OPlSiZNNKeij/wBioo2lSFLGgycOp4mUZoyRoo8LKgyWYqQGwPlSWSxqQTeKidSEDZMz21ETWVPhsa6bKniaygNKSLWUce0ot7apG3D/AEomWxqUThCuoyFEb613+VLOIQbLXeOWx5Y5U539p3E9wzRjpNGlVzYNXiyJ4dbbCneG1FD4dZ7Cll13EZ8ZCgk/Af8AKqySTM6wV/DT5GZjsAuRQgU0cV6XRReOpvIfxxUJ450vkkyv3VyRgc/I5NMAq3gwy+sp9yzVXjtu5Tj3lPvGOl8svM6V8htTHXSa+xV6yNrBZosslLM+U5nm5XQatf2b2zeMvnCx+TJ9MMaqlFq1fZrk/wDeKD9qKUfLRJ/5KCxAXppP5T8kfhLrVsJ+8Pmta21tSuGLlRlvBSxLevE3O1X0cSurDXHgFLEjrk6bUrTY3UZ1WL/aJtcXQONihA+DsfD96qnaP1+hq8vafssSQnbnMPXmh+NUh2f5/Ir2vD3Zqdh8F864uzJWSDxRWj8/k0H8/nejSPz8c+VBKVYqnRZArhoen8/k10rXLkU9FE0e60VXJVanQAZZ/VIW+cKk/wC9U5C4I94qC9WQyy+sCn/Czx/+UD4etWHLHXn+K6VDl7lwy29Cw+a1x0al1RRNz1RqfmBT2KhvVvearWD9wD5bfLaplFWEdFlJJWnz3NlxI65ijQtdK0IDY3Keia+CUcVoIWlJ3K5Eisr+1jYZg1Hml+dvJZrfVq5gbsgG/nWrWFZ79qCwBtL3+61nMPXvmFiM53Gdz5VqeG5f1rzCy/EcXaUbvBYxJ8vp/wDuj+NB1jzHryHj6ajQmb87n8SB9KCG/P8ADCge/nXra8MIUt6acHWOZwBgB2G2MZB3xgkeJxjbAHrTVLw5VAJcHUM+o9P86k9p0SkWaASgOs8azI0Om5BiIVmfTEzHVDqKyxtoYMrb4IY3D109REXDuwaO8jmaWIziePtBiEoBo+yrHII3JbxlcaQ2WXbMgicRcBDE2GqzvbadPrXLi1329KdIujjlFkjBlQ6geyVnKspxpfSp0k7MM+HjtUi4R1eySawrgLGgdnaKcIGwCImZIn7KRvuqZdKEj7wzXdk/ouumLo3aQiVTMrlACdKnTqYfdGrwGc7jfYU69Gel72t2LiMyI8T9pbEENolBGhmBPeQJrVsc8gHYmmC+ikVypByp+6d/w5/Kl/F+MLIATGAQoVNBwFCghgV0nJZjuQdt6a24SLct17dqXdk8MxX7RIMB+z0om2ptwc5Dd0EY/Cq04P0xs8/b7a6lhniz+imOWccuzic51r5Rvnn+rWeOr/oQ16JFhubWOZIZJUjlmji7dYz+kRZ5pIoY5cDKKzYk7o1LuVi0XGNGSuGzgqxz3fHI37refjR/0mRoF9lEWXNxuvQ7o37QK3qvfXXEk4bbxWpBtoVU3JlWXRGzK6kdpKBqCIm2Ruc1ibrM6/eIXwkimupZLd5O0EbaVDYP6NpFjCqXwFYjlq3xsDUBveLPIxZ21MfE8/z4UGz4ezsFRWdmIVVUEsWOwAUAkknYACpfpMs4EYSCBrTmKAkBY4AJPkKsnon7MnFbpI5obOeSB2A7VFVgBnDNo1BmC5JwBvpxzxW2PYr9ktLAre8QiP8AWDqews5FIMSHBMmGGh2IxqkQuqDbIJOrX1r1dprMu6O3MRnQo9AowPftkmrEUUcY75uUrpDyXnj1c/0f1vfROY+KxxXEbtG0MsehlZdu9E7I+/kDsQR4UzX3UcOjt3HJxBIb4F2RArKYyMbs6EkoR4KSR616IdL+oeG5jETYUHUykMVkDFjIXV5FnOS5JJCjOT54rAXtQ+zY9nIRFJxGeaQs76mimtVU52Vuxt3i7o5uxUcs8qXs2DWP0UL3G3e08Vozpt0z4SlqjycKnETL2svZRIViRVwxYoSFTBxrzyPOqi6C2aXNvxLi9hELeQzdiYMaw1s4WOOGJAVC3JyHVx+s2DqFZ34N7Q/FBZXXDvtkX2Z4DG8c/Zh+wYiN+yd3VmIBzoi7RyASAcHGr732fbyytrZLK/ljkuri1ieKSGGGHVGO3imVrdLjJ/RjUwaXIxnG9WcJGjrWVfKC43vsrG6WdWENta295YwGa1KRxX9kOcoA0doE5/aYnPeTm2Mc9OPMHrb4RHDxC5SEuYVlbRrQxtht9JjIBXRkrgjOwrcXSvoV0wsZJJjcdtbSzLJOLNlmkVVwZJ1tXigZtKjUUiDsxH3Rms0e2J0fhW4iurfiC8RFwoSWX9ACkyIshiaOEh0YJINQlQENtkkECoxNhyg3B8VYQEX6KhPtJ2xjPMeWRyzWtYZbGdYbuGJw7NEssULlJWjEYSRUMZGguylt2GQKyGre6rA6s+sprZZIWj7S3mYGZFdopGAGAouEZZEA54Rgc++qinm7M+aJliDwFOemfGIbHijm1jkht9BKxz6ZXUyIQ2dLtnJOR3s+dMV1aGQIyW7hGVdwGckb6pcEBjGSCSyhlUA5YYqMXtk87h44H0PIIl3dwXkbEMJmkOkOQQq63GeefGrDtLDjVtcw2ElgPtH6WKGGZIcyBwO1jWbteyYLtylwhJ8WxUgcXE9FE6PYq3+rDr6ueHYhtFEkbqmt3OUjGQDNqGQqqpJwcZxUG6f+0hd3HEJp2mjliR4Vzp0CWKAs/YqF27KVmOonOSFPhVN9L+HXlvO0dyj2jltEseMFRnvL2SuBJpAyFDYbH3gDqq6uqPovwWJe2vIZ70gZIknt7e3X7p+6XIDEElIHM0rMNCdo4CkpmeU22ATe6wXJR1h1ucWuLVWsllisrSH7IZgwdUTtZGXLbOZStxGjKmr7q77E0m6k7Gey4gsskEly00edTBkYazp1/pMEqWIyxyCMeVWn069pQGJ1teHNHbTT9polDLGqCK3jhGiN0IzKjMQ6BcsoBYg4bOGcRTivEIYLmQwTxwYlknd4FjhCare3itoHRzKXYPqkcFlGWIBQEkQZnCxUT5rO0BVj8d6arYXEdtbzNHNLlrmAgExzv/ZiLs9ykuk5AzjI5HNaHtru54qIV0Pw9FUSTkjTPIQNIjGoELGRkgg6vdVKdGfZTnZ1B4hG1zFMkupoVYkgL2aSTtrd0AxpQOneHLnm+eiXR7iKMz3MzsxKxvHbrHFHpUEJ3HOcTjJ7WOYb7FMjc8tsdxcLhtqDY8k2cY6PJw+ReIwk3YjxG8bvmVU/XYBmALLjPKpn1D9b9rdWrOmpSbi5Zl0klczuRkjIyVIO1NvGerDhhCPPE66RIXiM2lWJBLuzOwErjyBbHiBVfezJ0Nk4fIsjP/ot85+zqurRGJW7aKKUEae2K5CSo2gksjYITKkMkYcxOYfHwSXcx4AHdPw8Vq1WDAHwIz86JmtxinDs6BLFtVKHWOiMsmWe3B5ik7kgHHPG3vp1e3pHPBRTX3URHNZi6VdAOLNeB5Lr/R5J8qiEq0cajU+CP2gNPxNQ7jfS6PhPFVl7Fo+FXEsZvO7lYuIGIxW9wfFkmQKHLZAYwtlcb297SvEbxLVmtrbtSpDdoJSOzGCHLKEDBSpxqBODWPenvEo5OGiOZ3FzMYNUbdtKZsr2RbVHIUEAki7sqiTThBhS4I00RL2Am1ttFnZPqnkNB6/3da7637qeziPEOHRxMHUG41ZKPFjCShV5vGWPeHNS2fujGXun3TS3kvuF8QVgs7N9nvIsgLE7qdMmCSqszfo8jP3wfAU9eyt1mwy2lzw+/wCISRTwD7OhaRVQwacQyBNT62dSBIpDaGUDK5NQPpR1F/Zu3MwN9byIxSe2RI5oJlYvDIwmkZSoODr1IRgdzyay7dtx8R/RSvALhm2Pw8VqKXolFdQyJBCseoaHVW76lly0zMp7xI0surcmsb9ePVhd8LNrc25l7Rma3i0IEeRWQvJhEXU4wuSSDzrvUx7RDK0sVxez29y2mOKSExJBKoAXXK7xSYnBGxYqjDbI50HrM6a8QaWG6t75Lx4lnh0foTNGCwDukKk5d4wP0iksTyTGaHlqW5N/zTOwPaA21+FkT7NPFLiG+txbS6Jbgt2qSE9lOV75IzsHIyusDII3yBW0+s20ur7h9x2BMFxCBMsOkM/b2zC4hGfV4gVK7MPPJrAXAOuy4ihNpasjESrPA8kQW6WUuWkiEjRBBpfUGBaNQjAZ51pnqN6zL/i6IP61tLW/jaSJ7doUDzRoWzHIyXSSYKhXWWFZBHrH3jqWnQVLHgWOo6qaWncbgjdZk69emM/FHS6MY7RYWZkjQDZiZJmYDLNpBjKsR3lYEczVFx2mskHA2yPwwfKt2cX4TacEZ5LiS3SaOM20/DI4ZIblo3uJJ7KSGWXt4LuKKGRIe3SNBLbxqGMZi7Nc2dKntRM1689tHPdyO7WThlWCJjohJe3DgnRh3VQu4bIycGnxCmEj8zTv6IujeY2ZSNlT9zajIUAZ2HuxtnI8PGnluri4EDXOnMEUoheRSMB2wU2+8Q2djjnV19ZvU3aW9vaQ2na3d7KZJftItzAs3dMhtkSXDsiICUZmZtiN84quOBdJwYGjZGk78ciRq5VBjB1m3GO2YjdTuAd8VTupHRuyu18lYNmDh3VG7HjDwquhnyJAzK2OzOk5XbnqPI+lWZwPppHNFruC9vNG8Zt5H1Nas4kwsbsv9kED6izeAOM8qi3SHoTNIr3KwXUSYMkjz208cW5ARUl7Ixs7ZGlDpB3wTikPBrS6igFzpJtS5TUdLRM2CzRMhz3mUEgFCDg88EUVT9vEfZJb8EPMyOUa+18VqTj10Yb833B5bX7UqSyX6hiIbhdKs0SQJ3XdDr7wA5ePKoLxHpSnH5DL2dvYXEAzLKkgR3U6gRuoVwDvuCTTZadU9oIhfSrxCw7QnEls9n9lkLkqpt4ez7aFGBUMpHZZLYdRpqJ9JOoUxIZYLmO5IQTLAFP2mSIn7yR28lwJdHJ2Ih9BuK0Mk07LHLp/foq1scb9M5vy/vYq106UWfZPbcRXGqMQxcShQmFkJDiJzgrDMpUHGrffHPAzPxW20AhXXQ5Z0wwJZFYohI5qx3OM7irf4D1trdWsHDIOHxLcvMsOppZFEsjhoxI6EMoZC25O+f1Wxikd/YwcKuoVmtorkKG+12pdJIkkAEZ0Ry28U8EqgGR1mDjLKRo5UNVltUAem/gpKaM05N+fjofHwUatuqdpQDblW0oGMhOxON41Ubs+T4gD1NP8FvajhckckTNeMexLSFtVvdSXQ7Ioh2GbVckLjVq8d6mXVV0C4dcJJeWVzcK0BZ5OHF/9JMIOWms2TCyPGDnQ8UiHAB0bml3tP9DJolhupDci3QwLK9xZvb3DR9qrRn7XBHLw25mjXWys8kLL4JIAwqdtI2OEvaNbFRGVz5Qxx5j+/wAFmaZ1Vo2Q5DLE7KpIGoqDJHnmCDldQ8z5U9dL+k0c8iNEjRgKIxGzlwmPBWO5UnJ3339KauFWCl8MyoCGZWY6VKnLRqH0smplxsdIJz3l50r4j0fltn0TxPA7IHVJF73ZtnRIOYKuQcOrEbHyNZAl9iLaK/sNOqsDq04HMbiO1Uxo8gk0LMp++FPcAB1IXXPeOcc8GrZ6A9Cr+1T+sIZCbUkW80A1TyQFThjHG4btFRtyYtO2SM1VXVcL9ZreezbXdFmW2jmWPTI0itFKVnlmWOJlXUAZih3GPDN99X3WrJiO0QXUS2ylTb9mXJ3KtquYVn1oJM97slyOTHbO7who7MdVksTkIcSLEbFE9OOm+lNnnhYDW1wrFoJ0xgl8sZEznToU92l/UT13/ZtaXDq1viR41VjIUVU1hVJ7xDkEENy1Liq36b3Gu5aNYzDDIypJoSeZEbIMsiQ9nAdM2wIKjDb4Goku3XH1el1ke0iOvs8yrDGyuIXZRm51rq7R84jiVi/lqCnTpiS4Ei9hy/JUDGtZbNz/AL1Wz+F8dRlBVdGcYyAA2TpGMeBbYf50rfpcNDaVBO6rrOlXI++M740jO5rNHUD12G9t4TOwWW0i0ICMLdOAsdsyPgAtHoy6HLFirbDnaXTe47KODLSFy79lGvZ6JmI7wJcjBfvMunOxqJsIfbxTZah8RcCNtE7dCILa9iIBDiC67RCCCEdNLrpI8FJIq3YpqoLqct2KXHZgW7FgAu2lHwNgAzB8EEFueOYGKuDovevJGpkAD7hgOWQcHG/Lbx3qKrYb76BE0El2A21P5p7khVuYBI5Z8PCsXdZkbR3LxxQgl53jtgsbiKae4ZG5frLApbtGG2G57HG0VXHrUd6S9FIbgx9ov9kZChU6SDLE0DEMN1IV9QIIIZVOdqHhfkuiKqLtAD0XnV1jT3McP2eRuzjtLyW3nMbB1WdtUmlc7n7OFeHSBhSr0wdT/QFLu7VY51RlkEkGv78ssWiUR6TgAOdWCPKtG9ZfUHeQi4t7CEXKXjmRprh4sxu6ss85dyHEo7U96NCSCxwzE5pfqv6pboXcj2oLzcPaHvxHMbEkq5ImWN2ULqGyg+YwRlktO98jXbhOgqGRxuGx18/NP/TTrRbhfEke2hMHd03Ub5YMXYGQlc4U5ywwcE4Nbd4HxxJo1kiOUYZBIIPuIO4IrCntK8ZSe/D4CLIEimHjpUjtmIG4fI2K5xjbO9bN6u+KQvboIS2iNVjAfIcBQNIcHfJTSdX6wIPjVgWO1uNrKszsysLTqQff/VStWNFnHzpO70GJ/Glypt0oCem1DaMUS8xoTSiusU+41CB9nBoL2dAa5oxbunaqElqKaCgO1KDIKLcZFKD1XW6KJ9Pumq2Vu9xIrMkf3tIJ0qf1iB+qvifAe6sy8e9r+4nJSxtXc+DMDpHrtsR7yK1F08llFvN2MC3EughYGYKJc7MhY7ZK5xkgE4BIG486enPWtfRO1t2P2ArsYRGUdRyG7DLJ5OuVI5E0LWSmNmYaI2iphM8i1yOp09Nypd0jW/uBq4jfC3j59mrYPu0qd9vPNQqTpFw22/sY2uXHJ5NlyPTnj4VW15dSSOdTNI3nkt9d9qP/AKkx/aOq+gOpvkP51iKjFbHuj11WygwwkWedOg0H5qS8b637qXuh1hQ7aYxpAHqRvTP0i6EXUSW000bKt5H2sDOfvxn7rjckBhhhnBwRsKbry9jVWEaZJUgM/mRjIHLatadNesK14m9uyQCWGytgkMJP3QFAZyifeVO7geGM45VQy1z3+1fVXsFBG0Ettos1cF6t3k3Od/Ll86sDgnVEgxqx7hz+dSJb5Af0ew/YO/ptyx7jTvFf1WkuO5RrZAPZAXOE9EoY/uoB609ocfypCl3mlfaikskDyUsilo4SUgElffafz+ffULhqj2FOArjSUnS4FFvcUK4I1nij2NEm4oppqSvcVEUUCEuafNJnmFIpLikz8RFNF04kBL5LikklzTddX9Nt3xfG5O1ODChTUAaJ3mvPWkE3Eah/FencY5HUfTcfPaoxxDpnI2y4UfX61IGgbqMve/YKxb7jSgZJAqLcQ6cIOR1H0qESys33iTXBbV2cBd9Hc7UpwvOlcjctqaZVLHckml8VtR6WVQuqEYyjAGyaxZ0aLanYWvnS3hvA3kbTGjO37KKWb/CoJ+lQ9qSixTgapgNqalPV7wrJmJ8IJP8AgYA/NhUq/wDY/JGoe7lis0PLtmxI37sQGpj6ZB9K5b9NeF2QcRma8dgVYuOyjII5ADv6c+BGfWjm4fUzssBYHmdECcRpKWUFxzEchr/RX97I1sqwXZOB+kg3P7kh+lQ7r96BNcX5m7SKOIQomuRsbqXJwOZ+8OVVlbda3E7kdlY24hjP/VJpHlqMje8jUfDHlSDiHVnJ9/iV/HF46NfaSfBRq/AVtMPouwjAcbke4eqwuK4h9JlJZZoPXU+gSmYcJtRiSSS8fmVj7kec8tRIyPiTRtl1nXLjRw6xWFfCQJqYeX6RwFHvwaYR0u4Va57C3a5ccpJ/u58wpz+Api4519XTjQhSFP2YlC/Wj3TxR7kDy1PqqcQySbNJ8XaD0Ux4h0Cu5e/xC8Ea8yrSaj8FzpX4Cm1rzhVse6HunHieXpz8OdVHe8ZkkOXZmPqSf41y14U7nZTVfLibG+yPeUfHh0j9z7miyszivX5LgpbxxwL4aQC3PzI+FQtOKXV3IIwzyO+cLknJxk4HuBNLOEdXUj8wfPAB+p5fWrX6puiKWVylzIARGGOM5OSpXl4c6z9XjLywkG/gFpKLAwXtDgADzO6oS74YyuUIOoZDDyI5g088I6EO/wDkM1Y/Sbh0DTSXCnvO5bSR3QDyyeRYnwp04HxlTsAEPuG9A/SJJWBw0ui5IIaeVzHa22UY4V1U4+8Pif5VLOE9CY19eXhin6K4BoLOM1AQT7RuiWSt+wAEWvDkUbAD8mh68UCS49aJkenBDvzE7pTJJSZ5ccqTtPiiWutvD50t0mjQErW486KkekEt0PPFI34ljma7UprynQ3NFT3VM03FMDcjaovxfpUTsm397+VOI6pjCTo1TOW6xvmiJOIetV2/EXPNj86Ka6b9o/OuzBSmncTdT6W9HnSVuIDxP1qENKfM/OgMTXZwpPo56qb3HEl/aHzpPJxtfMVDmFAIrsyXsVLJOOL50mm44vnUcJrhWnByYYQU9yccWk0nHB+flTSRRTrTw5RGAJfcKG7yn3im1r8+FcQHNEGPepwUMY0fE9KY0oEFvTjBaULI8BWMMRcuQ21OsFptQrWyp2s7X+FVEsy0VNTdV20sakPDOG5rlhwv51K+FcPx4VQVE62lDRc0PhvDPTapMODjniibO39Kli2BwKpXSarSdkGiyhk3AxvSGXggqcScONVj1ldN5LQg9mjozlASSCGCq5BGeWlwcgfhRNPHJO7JHqVX1c8VLH2kugSt+E48KTScM9Kre4685TyjQeu5pFN11Tn9VB/s/wCVXbcJquYHqs07iSgGxPorOewpLLZelVZJ1sXPmo+FJ5utK5P6wHuFTtweo6hBu4npLaB3orVeyok2tVJP1h3J/wBYaTS9Mpz/AKw0Q3CJebgg3cTU/JhVvzQY/hSeSD0qL9Abx5HQsS2rtRvy7oQjHr3j9KsSWwqtqYjTvyOKvqKpbXRdqwWF7KIX9kOdH8Ttf0aGnXiNjsT+RX3F7T9Chpol9lPdTWzackVwi1yopT0gs/0E3/dv9FJ+lLOjsGVBpx4xYExSgb5jkG3qjD+PIb+VC9paUeYVgYL07v5T8lmjiCYd8ftt+J/HnROaVcUXvt6kH/EA38aSrXpTdgvB36OK+ruK7proFOTF0CrH9nyQjidr/eaRfnFJ/LPwquRU96jLjTxKzJO3aMD6aopFJ8sDPnnyoWrF4Hj7p+RR1C7LUxn7zfmFuqxt6XrBtQLGL8/E04GIV4I7dfSl0kEdClho1Uo1lqVupTSsoe1Za/2TeUzD/Emr3/q1nRx+fya1L7WlgOxRvKdD8TGy45HzzWYMfnv/AC2QeVe0YQb0rF4BxA21dJ5pNp/O1BI/P5FLEhJ2Ck+gEhPypytuh8z8oiB5uNAH+N8n4Cr9kEkhsxpKzD5WM1c4BMISvmFTa36tHP3nXb9lS3v8fDzpX/U9nEB2jq58ic4/2Ux/vCrNmEzHV9mjxKAOJQ3s27j4BV6Is8vpS236MzP92NvedvxqXHpjbJtHGD6gafqRn6UgvOseQ5CKq/Mn+X0qc0dJF+0luejR+KaKiof7Edh94/gpZ0J4U8JVmA2jaPHn3zIDnyGqpNedIUBPeAPlzPuwM1X3RGYzSRGRiwZ3VhnC7KjJsDnfLZOAOXPNW1HwmJfuhB7sfw3rPVb6Vsw7GkdI6252W7wiKslprS1rYowToLA+pUl6l+s53ukt8sV0tgFSABzByfWtQW5rOfVp0ptoZEVlzI8mjWANlOwO+Dz51o+GYHGPz+fdXmPEbJe3Bkh7O40aF6XgBibCWRT9rY6uKUrQMUaKARvWFeDfZa1cIr4ijEirmmnHXklRDLVP9f8Aw3VbXqgZLWDsPP8AQyLJsBk538KuTsqr/rO4UZBpVGk1wXMBCgkgyoAjHBGlQw3JI94q5wadsNU1zjZVGKQumpXsaLkhed7Rj0z+f2j/AArhT4+Hjj+C1fnAfY+vXIMpjhG22QW+Ufa/IyD3irH4F7Glsu80skh8QMKp/wAXaH4gg16XNjtHFu+58F5JDw1XSn2bDxKfOrbjiPcy8PUC3S4c3EiXcDKiEOZHtXaMwxXBWOTs47hY4FkeINIjZbWZ149ZMNncS2AUX9oLYRqtx2ccked+yV7Yxl4/3WDacDL1J+iHtcWt3xWBzw6N41lYl9jKFkRYyOyA0SBCquuls5U4G9Wn1v8AQexljWWbsJu0VlMwt3TSxBaIOwGEKnu451uA7MLNWMyaHVQL2Q+vWOe+7OMJHeXFv2EarGUgiZB+ijdWkdp1wD+kDLINsLjVWsuAdVyzWumeKJpC0hYBlPfcYdlaRdeoEbBiRjw8Kwz1S+zncSOt9ZCWKe3fVG6lDG7RKdY0Ah2J/Zb7ykePKf8AUl193VxetdOqo8Jdbi2yQ8p59pHDIVCyAghhjI5ZOKOjYS3TdQl9rBwVe9cnsQXy3UBIhl+0SHKQ9lbuqBu4ruqJGZGXAL4O++TUgTqj4eJbtLNUfidrA12OGukYc6ImtrmMQOksLXcMrJdw3Ea6ZMgbKRXoNb8Shu1gcQguwyEmGl49tR2xn5bVjP2sPZslS9PEobpbaYFWgWJZu0Q57MsZ48OqsrMrgMB2bONwTQ1w37PeTyzTwUZ6A9GbO+4VxG4uY0NxD35oWt4Fj/RoyWd0kUaqinQxVwpxqVhyxnH3tK9U6cNv3ghcSQmKGVCuoaQ8YLIdTOc6gz51H7+PDFW50B6/zCJraVO88c1pKW7vLUhYj9b9KjEZ8W8KnHT+1s+KcOvr2KD9IslrHCzkalbQsckefu74J5+NASzGUWduFzI2tFwVhOI/nnWxv6O/qht7y7mmmRJ/syK6wOCM6jgyoyOrq8fMEVlDi/A2jKgjvMM6fEeQ251bnsqdccvCb9LlC2kZSVAMh0P3kYfUHwNNpZQx17qU25r1uk6h+GPpmuLaJ3Ukxu8sxMRbbEUpmEiEjmQ2onxpN0n6i0ZGWCW/jDDdV4reacYIwqXTXsa7EjCooO2Tyxn/AKc9fK8XgSO3DW7tMrHD7Mq977u2GC5YnblV/dT/AFwJNoWaVQ1y0v2VCQCLe2QI0zZOwdwSCeeoVbtqXuFw8m3K5QroWHdoWcuJWV1wlzHHxGOZGk1La3aT3UiBQSqGe1ktyqlVAwIXMWoAaVqTN1v8Uv7SYw8NsZIAuZJLa51SLtqINrcRR61I5n7QAR51YftVGyFoxLwI4JdZFZTLqG7RoFyxeVSRtg1kHoN0nkhybe24m8bRhNIjaOKRiCukh9Eeg5XvbnGc4FWTc8oDg31QL7MuL6W0skl3I11OYriS14faSqQ0N1DDD27yoqkwtJEsfMbGJyUJzkk5qoIOJQ2XFYEhu45EtgrRXkkigLpLBovtBSQyxxL3YmGnJJ7u2+oLrqu4nxmOGPiTW/DLO3GIkQpNcFipj0K7gxqrg406XIPiCBSPof7J/C5LS7tLeOKS6E0yrdTd6aONVXsuz3BHeOQw2JU1I8OOh66qOKIN1QJ+tnpRxKKU8MkVLLT/APGvGlu2Ez2jxOx7Rs8i7RxE4yqrsTjfrH6H28VkJpWkk4nJcP2spuFlSWMSShnCZMwfAQFpGYkgkEBsDffU97SFna28tjxPsba6s0dFl7PRFdIgIDocffYDdG3z5jBNN9N/ZTeXhXFePXTCMvateW9tGgCxgSDskckk9o8Wln0405I3wSaytjLr7BHxWaBl163WDFl35nn5n+FTbq64RBMzrJr14Qx6VZ15kOX0ZdQBg5Ct48qg5ff8+tWL1BcRVL6Nz23cVnCwKWaRlwVidBu0LjIbG/L1rPsF3AI12ys7pL0BT+q7iZZ7aSSBolQ9iouHhcgaRIyiRlhbfMikgZGcYFRvofdBGN0DbRyKRGkawtlCww95GsLII5YydQcljqJwp3FaG6bdJIJOG8RiZTGDBHLCgAdopXy+l205iQ6Amgnu71SPRXq8a7tXWz783ekunfux28IGViQtnXLIe8SuwA3K93J7xZwDUK0XFyrL6oOmFoVvImk7S7ulEb3F5qdSg2kLT3FwVj55V1iaU8tsbTHqp6C2BV+DlLW6kmmXseJyydvbpCGSSWxiL9ulnxAwmSOF4Yi+nU2oEAFw9n32alvrWSDto9IjjuYtOhhJKcgpIzAuuNI7gON60v0N9nbh0tvNamF7d3MTTJFIV0SRFeynjK/cdWjV1ZSrAitHTyRtj7+/h81WvgcXEjZUh1h+zBLa8LllvJzcPZqq28cJcR3dxLoja+uFleaeW8uZnyxeVgDkKsSswJ/V11G8PPC4VlCtdzuCG+xotzDcqS7lZMNK+nToUlmVRgDA2p54J0xvLq8/qm5vij8OuJZbl+yDNMsLxtwwqFBDi6jlW4fABTQnnV3cF6NvqDQSW0TYZWd4nExJPeYa8NqcDGaNdZg71r7i3TlyUTWF7y7kdPek951VzNYNFFi2YlZMau0kZ0XCA9yOOMhu/kaznzNQLrB6o54rUS2FzeJdwoQXkuZnkmKHLRspmCPCrMdMJtwiZyMbiruueEXjEIk8Q06R/Zs3MbsxLcyM4p0sOE3kKkZimJ1HURpJJ8DnOBtQDp3bXHkjRC299drLFnTL2wL21tZLS7sozxMpolc92GWJ0KrMUVyzShTnTpVcjmRTx1Ge0NbsIY7m5ljhkh7ExNDNOsMqhO0MVzJBMoinWMq8ckxZQoIVc5Ll1ydV13NHfzX1tplcIY5of0ihBhTrJXUAq793wqlenHDnhtobEKBbM6yNKEYZCEGXsw3e7Rg+oA7MAwzvULg5r76WPTVI492/Tqt8jrVtoopIor6KSeNSsfbMpJKgsAyxomp1THdyWwo1ad6Y+o3rNe5llQSw3COWkZoQ3cJOBrdpNA+7tHGpO4yax3wTo9dWV7FxA2dxLbRKJIzMgQMWjJk7Xlz2QE7sw5HmbN6hOL3bcZmypsxLH2kUZUmGQuFYRkqQmwJYDmM09kILXE/36Lu1OZrR/YW6Gjpt4xfLGups49ASSfAADc08W6kqC2xwMj18aDND8ffVKHWOqsbKnulfWQvZuGhdVzpYzLhRn7rn7wZCQARzGd8VTljxi4lu5khsoJrSS1BaI6VeNQs8bKsiafs4mk1gFdLqeXmNJ8et1kWZSyyHQ2qHIzggjGTyB8zWW+ivAGi4tFFOWSxms5ImkBaPs5E13EZOO40YiW4DO2RrCnzq/gczKbD5qsma7ML+qz77UfV/erbw38lu0EkTiMKGkd1tCmnsGlJPaxRyqrxtIS57SUlV1sK0H7P/AEeHEeDi2kgWNJERs7vEwbfWhlDuHIG6liFP3cCro6trSK/sljuQszBCSH5xiZcqultxiMjffnzpi6F9HouASfZy5HDrgjsXckpbz53hJOdEUgI0cgCCPECivpGhaB3x/eiGFOCQSdCLf9rOHtHdRFnDaBIrW1LI/fmjjit5dOcIA0NvrYpnU251Y+6eYyt0X6oLxpVjtoO2lfDRdpqhmjZWJEsbagGj06S2tVB8h4+vnSDobDchXXQ3eDBhhlK+K7bEMKjXFuqGCNkliiH6GJ03JLFDv2fqNgBnlQjzDPbPo5PZDJE4lp7vReQfTu9aK6LiNoLu3kzPp1FGlRgxkLdswOsjvKugEE7bk068SurnjN3LHGhikuzDrSW5eODtUVgHkRgqSNIuoRq66wcBX33370t9nG1dZmeyWV7hQIIVXZZCCTJJjc6SQdTHG1Yu60upie3gF7IrL2JW3u01apUuE1Ily4GQkUk0alNXIMpFCOo3x3fG645qRs4JyvGquj2ferPo9cP9kuYZr25cMnbTCSZJexfS5t31K8CqqEBkbSUYbkjFWVdeycIV7KwuHgt5J2kJiKnAz3AxbDrIi5XtEZSQveDmsPWPH5bG5ha3nlQpjJLb62VWk7MEkJrDMCuwyVzvy2F0L9om1twk8V1cSxh0WaOWELkts2lQqluzJwzjI51Y01Rmv18UNKxwtm28P71UU6z+o/iVlbpKzpOsN9GBNqD3M1vIyx9lMygSSo2ojSxO2Bvimfq86trfiFpdWdxbi3vLaZ5LGdXInghkkZ4LYPLJlI1kUoy6WIyfunBGrekPW/a3EMqMEEUq4ikCgrqJGgO42jcsO7k522oV+ltHd8PnAjMF0JbVjsf0mPtEeT6SJKQScjVVkzKdXt18NtEGTZ3cdpz6i6hfspdIpdE/DeINpv7ZgJBJodpo2GY31MD266dg5OrY75FTDpF7PVk06yy20MyPNJMydmoYysix5BbUrxKgZ1iI1BgdLYLCo97VHVhLMsPEuHZj4jZMSgRctPEdpE0/6whclQeZ8RWYetHre4vIIrb7QJ0kmRu3hWSBo5o0duycamktpI9+0BO+kjAyRTS647Rht1CeQLZXDUbK7OtPoinaGPU9lbtE0ccHCxDaSSHtCQ0naTIHLHmY8M4ZgwwayR/01uLaeVDF9sBKs32uAyXa9mSInjuRI1xDIiAd4StGAMaMc7k4v7Rk32ZI7l5DdWzvFO5ii/SAKNMYnjXtEkdyul1052/aFQDqa4HOFuuIXn2vs5UeOJw+pjJ3gdQLGVYwTpyVAABztihZsz8rWbpYbXcXDTxVVdK+O/1pNIWghjlfXIHRFR3ZmSMRydlHidFRSAuEIZixY4xUp6p+vi87I2PYrdPKxBd9T3JyNJQvJIO0wBpDBklCjHacsNMnARGttOZBLFEzRTC33ZEZ9RkLbEa3JVC3PHPerM6yfZgg/q+PinDbhnlgRHu1GoOoY/8AxKAENGY1OWA5hSRvzrIoZmuLgdQdfFGySRuAY7YjTwVn8UveFNH29tAYL+Paazgt54WulA7O4wowIrkKWVbuOUEkgO7KcVV/H/aIu5Y4LONDJbcKvIeIqs8ZW5+ycOeORYZZ2nZJZI+0aNlMOtkCMXc6ywuqnpff3xXhV3xGLh7RaJbSeSHNxLkk9257VdmAywcNqBwc71C/aM6rGsZD/wC8Yr1pz+kCKA+pty5A1KSTGuWTTscYNWNTMexvyG/9ELDEGS6nfZQvpffvcX1/HAqWkU9y8H2JFFvGiROyIj20bPEjoIgZdLMouGfS2GWp1wbicDQ2tvxCwiEttGIo2LyQyXaO4WN3wpZicaVdNZLnOFGVNRcG4o63HaCRkuNeoyNklpmkLs0hIyCWY6zvyJPM1KenPGLi5eG54gzvEjNbo0QAJClm/REgKVDjIJOccqz1JVNZmcRcnkdlaTwl9mg2HUbp54/wK4su0aKKeKJGzJBMwl7BWYBGEilCQ5AOQgOQM5IzSzoT0gbtixusSxhFilZppA6AkrAqkOzwkEkxSchkAqd6i170yQTB+/cIERQkzSKCFOeydQSHTzH3Sd6lnAruG8czNZTmUy6n+xoyRJEoGEjwcKUGM6myQTz5VaU0wfLaJ1vD8lXzxER/WC/j+auzol1mRws5uLCJ57gMkc8QSNJ9exiKSKGQbA6Az4Vdt6UcA6zOwiltmlzLHLPLGOwLdsqpII9fafcSJmCt2wZmSIaM5RRWfFuEXOweURRSbrHKcqsQPdwkmAkmPvGMDJ8xUV6QcN72q1u2u2ciSUAfpB2TKh06f1RrOnSBsCTnFa19U6Jt8t/76LMfRGTnLmA/vqrA6pOICa5uE4i2PtLfbbbTlgk0kskGqKPUrRrGkRSJckxIsWOQrT79LgIlivC2pzoimiVn7UA5C5RGaKZlA1KQPHB5150J0tuowsvayZQdmr53VQcFNWM4OQc5zqzvmrf4x7Qks/DkjKsZEfUJdYDd0ZVs51hlO4bmaHpcSheMr7gjXX8FLV0E18zLEEW8L+K05xroTNJHrtpTa9mWMMNvr7U6/vtM/wBoiw7EkkKUwCc6jTv0K6WXcN0bWaRZIz2ZjYowmk1pqclt1xG4ZTrYk7bkneHeyx0yae1DzOWnYjvMN3VVUA6iO+wx3tyc1ddimo6iN1ZgCefrj0NXb3gtsRcclSxscx4sdQdfcpQl9vRVw+/OkBm+dFNc5qsEauHS3CNvIgwKtupBBHmDzFRyTovGiOsAFuXwdUQAw6rpRyn3HKqAMEYIG+afe1pNLMKIZcIKTK7dVL056t0e5guDHHK5KwdmY9MelsmeVuzwdbbFWOQDz1A4qe9EejQtYlgRnZEzo7RtRVfBQTvoHgDyp1zihCai3PJaAq5sQa7Ncr6Rq+jND7OuCokRbW648tA05zRzCgmuXG99Uifavi1HPBmijbmpbhDm91xTRy3G1JGoaNtSlqYJDdGu1Vv12dVi8TgWFuyV1cMksiayg/WVdJDAN4jVirFzQdHjTXNBBa4aKUPe1wcw2IKx1xT2E7g/2fEIF9OwkUf7pJ+dRqb2A779W8tW/wBmVfxrdBSuslVJwikP2FeDHKsfaHoF5+8T9hniy7IbWT/67R9GBpPwr2ZOkNo/aQ26kjmI5VfI8sbbHHIEV6FaM0LRjlQzsCpTsCFMzH6obhpCwff9DeIMdVxw+e2kwdTaMq3gSezZgDtucAn15mOG7ZDg+G29ejLTGqy6x+o+1uwTpEUp/XQYBPmy8j7+dVNRw40j6o6+KPh4iGb61th1CyHadIQTg5B+nwPI08Q8WFfdYPU9dWRJdC8XhIm649fFfjt61D7e88j86xdTRS07sr22Wxp6hkzc7HAjwU8h4hnxFGNfZqFR8WxzpXFxv1qusj2P6qUm8rn9YVGG4t60RNxweJqJzEW2cKVPxEUlk4kP+dQO96cIvI591R696dSNsox6nc1DlaN0Q10j9grMuuMgZ3/hUb4n05jXIJ1H03/Pzqv7i9d/vMT6eHyotLWoXSNGyMZTPcO8U933Th22QBR5nc/QgfPNMVzOznLMW95/hypQttSlLMUO6dHR0bRsE1pb0dHb05R29O1l0ed/uoceeMD51EJC42CL7FrBdxUfWzo5LSpMeCwx7zTInoNz7vfSeXrBs49ooWmbw1cifcNz8BR0VDPJuLearJsSpotjc+H5ovhXRyWXARGY+gPvqTJ1bBBruZ4rdf77jV/hG+fSm6DpBxe6GIkFvGfJRFt4HJBfIHiANqSXHVxBH3767Lt4qrZJ9NTEt8iKu6fBGnV5J+AVBU8RuHdjAHxPoEvuOmnC4NkSW9ccskwxE/4TIfTCEUst+n3F7ldFpCtlCdj2CdkcH9qeTVKT/eTszUePWJY2+1rbKx/bk35erZNRjj/XHdS7doY18o+79Rv9auGRU9OO6QPIXPqqCSqqqk3dcj7xsPQKX3HVbFGTJf3yhzuwQl5WPjqckuT4ZJNJ5enHDLb/AOGte3cf6y4JIJ/a08/htVTS3DuSd2J5k5J+Zpfa9F5XGAhJPI/j+fSopMSawd0DzOpSx4bJLq4k+A0ClfSXr2vZ+72piTwSDMageWQ2thj9pj4VAZJ2Y5OST47k/M5qxeAdTsj7sMb+P12qwuDdU8Sbtv7qoajFi7mT8lo6bBC0bBvzVC2nR2V+Sn41KOG9Vkr4Hhnx299Xxa8CjTkgFKGgHhVU6skdtorpuGQt31Vc8C6okXGrHw3P1FSqw6LQpyXJ9d/x2+lPYkxQHkqEuvqTdFBlhZoAQOwGw5AUCQjl51xnokyVwso3NN0zJ0dRQwCgq33lO/rketQXjfBniOUJZB4Hdl/mKsuR6Q3UQINFxylvkq6elznNfVQzg3S3OxOfDPiKkdvxLPLf1qK8e6JnJePY88edMVr0gZCQ2QfEfyoqwcLhVJDmGxVnmcUXJP8AGovw3pCG8fhTkt+DUJaQbFGCQOGiUvc0nkkxSV7qkk15Tg1RucEpkufz+TTfxPioUHJ+HiaaeKceHIbn8KYZJSdzvSkgJWROeddkfe8SZ/EgeWT/ADoEMGaFDFT3YWWw2oGabKrynpcxsE1Cwr5rOpWvDK5/V9AfSldjDtFFGsTXGs6k7cPop7CnCpuozQ2UbNpQTY1JTY0XJY076Qo/oXgo6bWgNaU/mzoP2OpO3UX0RR9rSiZLWpDJZUTJZ1K2dDvpPBMEdv3hRM0O9PAtjrFIb2M6setFskufcq18OUe9HW0FO9nbGg8OtKfeH2FVs826vKSmJtogWtpUhsOG12ytQNzSDjvT+KAEDvv4KOXxNU95JjljF1p2iClbnmcAFK441QamIUDfJONvfmh9FemkU83ZRd7SCS3IbeA8/ftVAdIel0s5y7YXwUbKPh4n31PPZ2b/AErHmp/DNFTYT2VO+SQ3cBsq2n4j7esZBA2zCbXO5/JaMs7EeVS+G07o938Kb7W1qS20PdHurAmRenPTLLbVnz2j7b9Ep8rjz8GhTHluSprTE1tVB+0nw/8AQOx/Vmt8f7ccwPyEYrSYA+9SAsZxQ29C7zCzE5oGn8/kfxpQ4oplr1FeGoOn8/kUFloYrhrlyLI/P5NcIoxq4a5crO6qLbPZHylmXn+1Gh5f7Px+FW29l6fjVadTKZQf/riL8Gtp2Pwyo+lXY9oKweNkiceS9g4UGakPmoZxLhOxI/z99FcUtM2w9/55VLb202pu4lZ5tz6NVG2TbzWtfBv4hNnRa2GgU/pabEfk/GkfRm37lSOwtssueWRn3Z3qF7+/fxRDY7RW8FjfjMWH/wBiL6wp+HL3ikQFPHSWPEg/7tPmo7M/VKaa9bYbtBXznUNyyOHiV8K6a+AroWn2JQy4KlPVhLpvrM//AIzCP8UioSNjvhvD570y2nBZH+6jH4HHzxipd0P6ITRzQzEaeymik9f0ciycvPu0SKGaZpDWE6KMVcUL2uc4aEL0Gt46OkG21UxxP2iFUfo41HqzePjsPD+dV70o9ouc5Bdk1clRCD8yMkGvOY+BqpzrzPYweLh8l7HLxpRtb9S17z4NNvXZaaPEkAyWVR5k4+dMXFOs60i5zBj5IC31G31FZD4r1hTsd4pRnxfO/jkDx86mfQ22tpcdu8hyPur3Bn3jvY+NWR4ewyj1nldIejB+KAZxDidabU8LYx1kP4J665OmUN4hiUMqF1bUxAOU8gCfvDbOQapuWOxj+9pkP7zP8wrY+lW31o9GrU27rbRqJCqlSTliQ2+7eJHOqYs+rmU/eKKN/HJ+QA/GvRsJLOwH0Sms0fx6/NeU48H/AEpxq6gF33NB+aPk6eRoMQoBjI/VTb3jvHIxzGffTTc9Opm5aU/d3P8Avat/cBT4nROBD+kkz/tY9Ty35EUN+OWcf3EBPnux+Zq7eKlwvJI1g6Cw+SzjTTg/VxueepH5qIywTzczLJ6ZfH1TSPhinO26ATnn3B6swx8ABS2frNYbIuB6n+AplvumEz7asD+7gH+NV5FI131j3PPgjmmqdoxjWDxUgh6vlH9rMfgWGfPd3H4Ghdnw+PmEb95nc+pwhGfl7qisPDZ5fCR/ViSPmdqcourmY41aVHvyfXYfzoiN9/8AT0/vdr81DIwfvpz5N0+Sk/DelSuQIUCqWWP/AKtdTBiO6oJxhDk4H6tTiPotJjvS49EUH/ek1Z9+BUB4L0fSDGp8nUrjwGVJxz88kfE1N5Ol8jHuqx/dU/8AERiqjEosSfb69kTeeoHyWr4fkwqMO7SnfM++mhPz0Uk6C9TazzpKZZAImU4Mjd5gcrsW0jcfdCgela4sbLAGfD4/5ViKz4jdiWPQj5Z1xhuW4ySBtyra3BrxigzzwM+//nXj3EcOR7fr+18ei9kwOQOa7LT9iOiddA5V8wFcjWhA156XHNotcEGi3Y0ZX2K7XqlRYir5ocUoVqCxppuRcbpEmda+NduJwNyQPecfjUY4z1kWkQzJcRg+QYE/IVM1j3WsLpNOaxF1JSdpe2yFhGXljXtMgEKMDxIXwHvOfM17bWHUlbtHCVOE0DtFX7kp041lclQx8SN68ROrnphbxdsJ+0USR/o5I1V2inVw6SBWHJioU6SNiTg71pvq8/pIuIQWq20hQug/R3WO/t+pLFgI642yuk+lfSccga3Q2K+YA6wK9NuCdUcUKsIv0YDFkC8txsGG3rnGMiqm411G21pfJxGS2MzYYSLBCG3P3pGTO3hkjJyKo/qc9v6e6u17WJJf0QT9EeyAbVh37OViHbBGy/Ctb8c6058Rva2yXMUuMEyrGwP7LI2cnzGBii2Ofe4NwV1w4X6KScNvbW9jWSBwGj+6wGHiOPush3AxzVuYojpJcAx6bhYxuCsrqWtyf7+nvISCe63dz41ErTpTKzvJFYlbiMdnKokQRMD460HeZf3cjehcP68lS1ummhbtbNXEkad8MwH6NR+sVkJRclcZb0NIY3A6f1UnJZB9rzqGtZ9LScR4Bw50Yy60BSaZ9LKtuwDd6NgwcEHZwDjnnENh00lSA20YfSsnb3Ghy6MsZwkjRnuKq4BD43GM16Y9IfY6tuJRveJJEkt4ivIzxaI4pM4lt4oNKtAqnUmSdYfJ8qyv009mngdtcOs08wW2XVMIC88TaDh1LSqO8h3MQLagdqGkjzahROasi8V6Vh5HkJDswAU4xox5ADHpTCnEmRsgkE8/CpF0quoe3n+z6WtzIRCyxmP9HtpPZHdDjwPiKi0rAk7Z5cz4VX2skCm/RvpnIGXtJmVcjPZ/2hHIhZMd049KvbotwqJ4re8s47i4+zMIrpruYpCk0oKQWUa6w8oIdWIRDnYsADWdOiHEEJWKV+zhLhy6p2jDA5YGGIOAMA+tab4ZxNtMtzGgngiRR28jdnFB2emVgitiQ3Zt2ICuCw2w21H0r8rr3Ub23C9MuqnqDsbGCNFhSSVgHkmmUNI7sNTHS+oxrliEjGAqgAcqsSXo6hx3V22GwwPhjaqa9mLojMmuSdjPMQjTXBkMimRwHW3hOdJiihZdW2A+oedX1f36xjLcvQE/QZNGTyuL/aJTwwAbKrumHUTbT28sTDmCY25GI42YEbk5JOT4mqT6zOqFbOXhk0C7xlbdtn0tG7ABpJF72sE7M5IGT51rOHjkbDOoAHI73d5ejYNRDrG6X2ot5laaPU0TlFDAsSB3SFG5wwBzjap4auRhs65CgkhY7XmsIe2r1frHaQwW1opmu75YtZHaO0jHWY1kJ1EEZ1DbC532qweuPpuI+jHHo5ouxkitEtxGDhSbns4Y3RTzXLMeQ3Q7DFUJ0e9rr+suM8HivYwlvYzSuCmSZLlo3hjlkzsEAdwTuMsDsAaH/SddboZrfh0UsbmQJdXYiC6Ro1C0iLjvMyhmk329Nqlnna6M9U2Nrgb8jyWAlFPnRHpG9rNHPGRrjYMM8jg50keIPI0xMaeOinRKe6kWG3ieWRuSoCfexI2VR4scD6VQNBvojVZ3Tv2gpbyN4zHHGZn7SZlXvO+du+e9oC4XSxblUl6HdF761sF4kscc1jdubd3DE9m6OBJHIq47JmHdDsSCDzG2ZB1Rewtd3kUk80jQQxoWJSPW2QxU4yQGACknHlVo9XXR2CwjveD3JkeMzQzwyOjmJ0mjAHaQodIZnxtz2Bq0gpy435oeV1kf7LHEuHRXkonuRbR6dbRmdREDnIRJTJhlUbtp3AOPCtP9J+vq3Hc4CDf30kiJ9ntw0ls4O8jz3f8AZQBI+/qDg8hhsiqP6A+zLFaJPI9vbu6DUmuEvrOdWlAclcKRsQQRV28B46/DHtfssCQLeITNbhMQmTd43UKAYWdQ6sMkFim3OrtsYAF9T0vp70FdwFrWHxTn1JdGrnhCXVxxSBJL6+upJ5p7eSOQFMBLe3jDdnLot4I1iVQvJRz8bC4J12WN1H2gin7LJBkaAlFIODrIyyYPPUBiq06V9eWrTNc2bxSxL3NLCTKOVEgWLBDEOdBzgjDHwqjrL2zLaK4cR8LCo0g1TamjzvuWRR2ZIySQCSRUZb2hu4d7wPyT3PDeenktscBgglBezuNs4PZsHTI8Cpzj3ArTkk9xH99UlHmh0Njw7jd3PuaoX0Fjt+IAXVjIkWR/aW0vMnmssOnB5Y7+4qVTfaUZQZIpB4rKvZtkcsOh0n02oV+jsp9Dv6ohrbi/ySfpfxBLi1uIwcNo78bd1goYFgRzAKg4YVGeu3qea/tY1tzHFJFpeNimcgD7hIP3SD5HcCiOtLjIRHaa3dWkieMNFIhP3W06DlXO53XBph6vPaitp7aIa9FwoRZUGDpwyxsw16Qd2BGee+M4NTMjksHRjmhZCzMRIeSojpJx3jQhk4feQMbVCneMoWQHHa26yS7qY3ZtORzKMudquH2bXkvrBYZtAubdhouVGcPCwRl1j72nTpHgR4VJ+n3BrniNpIINSOIv0YZlCzqyiSHWBnQ1vLqTB5FW23Bpt6J9Mo+ExgXKGEdmpkVBlJJN9Uqgd4Ozd0jHe2ohzrsIAAd4JrG5X3uSLc1o7GwGd8D/AD+ZrvZ1WHQHrot7oJ2SzMZF1sWRkWMnlGxcL3gPAVZU0TEd0gepqikjcw97RWDXB2oVH9bSmGQ3MUEhlOUKRZ7SRQCcuPuCPxyd6zl14dK7m8ieCASTyp2K5QqsY1o8lzbOwwcvarNGVXJVXLHG2d19I+AB4HRyd1Iyux32yCCCB571iDrA6kZuDv8Ab4RqQM0xjjycEgpJJpyQ2pGAYKMgFiM71bUzxI219UJK1wPhzUG6zeN3NlcpaJe6WEU7xxwscqpK9jbTSlP0gWUaVHNUQDIB3uboD0nueI20STrHclZwHtQcKqp+uXYETElSwGFGTjepbwv2coJ5EuZYpXncvLK5l1QM7d7UgBPhoODscegqy+B9R9tFKssYaJ9SuwU4BwPuDyXVliKLM8bNzr+KgbE/Nfl+CqTrE4PLwaeO9tmkjsdA7e0Heg16hqG/9gzIWKMpCa1AONYNXn0Q6Tw3sEdzbOJYZVDK43B8wf2WB2KncEEU5dYnBDNbTRqRhl74IB1RAgzJvsC0YIDeFZIHVf8AYIf6w6PXDQqX1wcPeZnguLf9fEDNtLMcspBBGB5mo2PbUxjNo4aX5Hz8fFPLDE4kag8unl+S1lNatk8gPDzHmaojre6EFWuLiC2Wft4iL2IlXF1bwqwZ40Of9MgSQtGmAJh3cgqCJh1bdc/2+A9sn2Kb7pRiGJxs+FPIg7FDkipdwPhUcSse1MhAJy+MLsf1QABnypsZdATn/wC/euewSDT16Lzh6H+yQbm1ikkuYljGqWxlA1RXEcrK5FxPhXEn6MRxSfd3YHBOAb039mbVbsVka1a0imlEExb9KSc6o3AMehsZ2ZycjlV79bPTCbhNxIkVzZvaXXaXUlnMnZ/pGYC4jtpCcRdrqFxoZWUuZWGNRw5dWHSuy4zHqQuoJyyBiogOQFRkbuOrDfA2yOVG9nG65sgg5wOXmP73WA3a4jigj+0aILlE1l8pGk2cokq5bvRnkyjfY08DrJ4mrwosjXMdrItyiEYEgQMvaAbNo0sw8OXjWxeuXhQ4dAWvbe0u1/TxQa8BmSUALKYwhQGOPVlsfexgrk1j/pj0wSKZXSHKGJVikZSplQxoAjqhwrQkEbZU75G9QOb2QDg4281AHZnWLdea2X1Pe0Y10vbxjt4hGGnZIn1Wp8I9LECVWOyshyPHbeo/0/4Lwy4vWlmuLzhfE5kTTG0SGOUf2akWql0maTkza0fG2pRmqHseuqK0lnntZDC91DBHNbrGohBJ0NiP7pYKS3aJgjbIPKr66H9HoL9rfiFpPb9va/opIZWEwn1OW1M0rB5HEbZXJ7pGMbYqyjlic64OvgoCH2sAfemriPV3C0Srxm2UWuns4uJ2WpFTSAqrfxL+ktZgwJZn7WNThe05Ze+rh7K4gWGKRVsoWMN4TkpcOpKDsXCnVE40ySNr3zj9rGg+GdGUkieexeO3mmXMqYEkLMV0qZYCcBtAXDDB0gDcAVivrCnv+B//AAE6xThGa7RCv2eWQMXuJGtZcrFLJ2msGLTqGBjAqUTNOY7WSvjIIB5qe9fPs+8PW0me3vLW3kdQXMsyKsyR7iEKuBqTmh5g+O9UX1A9a/2Y3AuJlWCWIWtyZSulMoQgijQs7jTuJACN98bULiHXrPcrBPb27JfrEGKLbxy28yd5ridoijlmkUIc4BXBANRPiNjLF2F9cWkgspdKXLRMmllckKpbRqikDEg+mBnYCquSoB1Yb9VMInB1nDySPo90VSYzW8r67eEGSG6ljZX+zAHEiuCXCxvgEJnw5agBUfFBNEBM5LxqWEbFu8VjbGQhbWuRhu8AcEeW0z6c8GUzxiyuUnil1CGFZXZ4lOCbeQMQQxxnBADEcjiooJW1DQixyRnOXAO6tyIcENh9tLAjBwcjNUNXUmQBltlbQQZDm6/BEdNrKWOeTtFRTKRcDs2EkTJNlldJFJDI51HnkEMCAQRSG44gzIiByVG4Vj3Vb08B+NE8QR4maN1aNg2GjYFdDBi2nSfujUS2Bt3ifGrM4d1ZtNwsXkTRSMkxWeBAe1Cs2FeTPdjCghlYYyvnmgYYHTEhnmiZJBGAXKB8T4jvjVqcqNWQBg+IUgnKjbfap/1HdYz2c4fBkhUF5IsnSxUbMeWwpij4ToQWsgQkzapIxp7VXUEALLgkK0ZDbHBPhnNR42hQkLqJGQcb8uYzyI91OjL6d4e3cKJ4ZK0sOxWrbbrcjv7aZrxUkgVo37N2RJYyW78cAXvvGFwRnmcgmm/g9jbma2NjIsi3lzh1liEEYaKKaMRpKcFSqTKRk4MgVtgMCgLW+KRrIwDIVOnG2lvI+o8uVWJ0OEc1vcxXEhQunaWsQUYkuYEkRIwQMpK5lGAMBiUJzpGNvR4oZyGubqsjU4d2F3tfokEdtHIYbFezbXLpZiSqFs4JOPEOrHA21YxsKVdFug0FvddjeRzSpDNLHL3goMMeVLgDDZ3WQBWOpeWc1KvZP6Q2wuGkntxLNFE32fvBVdgjtKmHzqnkYiRSP1gcYBqDdYPSCT/SpwSvbXMgKsuo4JO2tgcMo27uNgPKjTky9sW7KCz2u7Frt/mtndDL3h1zAbWxmysSAowB7SL9mQFwCSvIk58jTJ0j60iv+ix3iyXIOqKSLQNTLnNvKm66jjwO/mKyZ1fdZ9xHLELZe+9sbByBuBKy6ZVPMOGRcs2f1h41dD9EuJyXaW91HblIY45XnhiRDpbIjd3UAlgRk8jirajrI523bqqisoXwu7xA066+CtzqK6z7q8a4S4TBiYAMMAZ5FdI8uZOfHFXEq1WXVz1VG0meZWI7QAONWUk2BEg8jnOxzVnPyp8ti7RJF7NiiXpK0lG6643urhoonnNsikFCUb19GtCERpxTAEIJXTDRfwo+I+dNOikBDtESgoRSjRKKG3pSEpbaIEVvQltvKvgTQftdIbpbgbomW1oo2Z8qWRXuDSiO9z4UuZwShjHJneA13RT4bfPhRM1rSiW6TseYTSI80ZFa0piGKOklFcXG+iYGDcpsKUNVpSi5o8wYFKXprY+aSaKJmgFLHNAMdIClLbpumslYEEBgRuCMg+hB2qjus72YIJ8yWxFvKd9O/ZE+79TP93b0q/GTFBmXNMlhZMMsguFLBPJTm8ZsV51dNOiVzYvouYyByDjdW9zjY+7Y1C+K8cUbhseQ/wAq9MuLcDSZGjlRZEbZlcBgfgeR9RWAPal6uIbK8KW6lY9MbaSc4MiFyATvpGNgeWawWMYO2mYZozp0W8wfEzWv7J7bO6jZVL/0qkJwKBJdO3NiaTWsGSKfrbh58q89nntoF6RR0XNN0dnS2G1pyisaWW3CifCqh860cNIeQTRHaUojtakcHAh4704RcI9KBdVBW8WHuO6i0fDz5Usg4N51JU4bS+LhvpQjqpWLKAc1HbXhA8BSfi3RviE50xP+iwBsdKqNgBtufhU2g4ZTH0x6LTyrpindV8YwSEY+Z04z8aPwqvbDODKe6qvHMKfUUxbC27hsoq3Vpawd68u1LeMaHLZ8sDLfPTXZOs6ytxptLYZ/6yT8cbt8zRHVz1IyXNzJDNqjWKCSZnHjpwFAJ/aJJ/2TUNseg7u7KOQYgH0Bxn416CcWiGkVvPdeSHBJz+2vva2ycOkXW9dTZzIVBz3U7o3929RUSs5ydTeZzk/M1bPAeptc98j8c1YnCuruCMDu5Pr/ACqnnxdzupV1TYEANbDy3WduF9DJpThVOCdts1PuB9R7HBfA9Cf4VdttahRgAD3bV0YqofWSP52V7Fh0UW4v5qGcP6rIUx44+VSS04eigAKBilzt8qIneg7k6lWGUAWGiE6igO+KTs2PdXDLTrptrBHO1J5LjFEyTUTNNSppRzy0j7XFfPLSSS73p4CicbI/7TmiXlpNJJ60ke7xUlrqAyABK5LiimmpFLc7UkkvcVO1qEklSqeXNRvjfBVf3+f58KXNfU3XHFceNFMaRsq6V4I1URuLZojvuM7EUstukHn86OvuOpjB3/O9R6/UAalO3lRQ13QGU7hSOXjYHjtTRecbLbDYfjUfWYk0tt46a+wU0LCTco+MUugt6DaW9P1jY7VVTShq01NTl5QbDh9Sfh3DRRfDeHb1LuF8M9KztTULbUNEBqQmz+q6A/DKm78I2pDNw2q8TK6+jhRB+G0U3DqlkllSaWxqQTFQmnaoxLw+insakslrSeazqQTKJ1OFGTZ0FrWpC9oKIktalEyGNMmFrOinsqemtq79kqXtbKA04KijWw1r5mmLisB7Tl41O/sILqfEUx8Rtf0h99WEM+vuVHU0Zt70u4ZZbDPlR99xeOEZcgeQ8T8KX2NvnFVf1iD/AEhh5Y/hTKaIVMpa46KevqDQU4kYNdtULj/T2STKoSifU/GoxqoJrq1r4oWRCzAvM6ipkqHZ5Dcruatz2bEzeD3N/wAJqpMVbns0N/pyDzz/AMLUFiX+lk8lYYKf16L+YLW1tb7U+2i90e6k1rBnNPEFtsK8Pz6r6KckDrVE+0pEDZ3B8RNw8Z8si9BH+1pHyrQFxFVF+0zBixn5bzWB9TpN5+Af61peH3frbb/3oVlOJG3oHrIzqPz/AM6CaPI/P5NBIPn+fnXry8DROPz+RXCPz+RQ6435/OK5cgMtdK/n8mhFfz+RXzCuXK5epKDMBPlxC3z7ja3S+fmRV5NZ71SHUCuVmB/Vmtnx72MWr1PfwPfWiJrXHPb31gsda904DQTpyXsXCUjW0hueaj9zbc6bLuD/AEd/Qin3ifEYlG7jPgM86il70viEbrzLeewHzqClwGvqbFkRt1Og+KuavH8Ppb9pKPIan4I7oouUqWWdly8vzy99VZw3peyjTENR/ugtv8OVOi219NyRlB/bYIP90k4+Aq3PDHZOvVVEbB0vc+gVK7ivtW5aOmkk8bZR6lUZ0t6NSyTAIhOBICcYGRc3OCSdvulfhiibXqxlP3mVfiSfpt9aeel3Si4hfQdCkGRcgZOY5GjYZO3MZG3iKiklxcTf9Y3uzj+FekwRUTWtDM0mnIWC8QqpKt8jjJlj156kKRr0Oto/7SXceGQM+YwMn5EUJePWcf3E1Ecu79ctmme36u7hsEqF/eIp1t+rZVGZJQPd/MneriKObeGANHV39VUSGLaWYu8B/RE3fWa5+4gUeu5/lTRN0tuHP3ifJVGM+m2+/LO1SUpYxDH328yS34YWiJesdEH6OIDHlhfXw3Pj410rHn9vUAeDf6JY3Nv9RAT4u/qtN8b4jaQJot4oVbAGrAZthzLHLHf151WvCYIRKbi5PaNzC7gDG43O1EcC6Oa0EksuzAHSgxuQc945OdhTXL1f/aZQikrGPvu7nz8zgcvSsI1mGMe4NEsp5nWy9Se7FpIY3ExRN0sNz59FJOlXW3C4wBEg5AbM3psBTPw+OWTvRR4B8WIjHvAO5Hupy4j1WcOTZXyw8VycmmWJFi2DnAOACcVaR/SC21FTNjHV4/NVTzAH3r6p0h/hjP8A/VE9LrK5hjL6o9gTgZbAAzzOBvVSz9JZ5P1mOfBR/AVbvGukI0ZdWZPHCkg58N9j86hJ6xI0z2UWPXAX/hGfLxq1hbLktV1Lb9G/0WbrhF216Ondbq/T36pgt+idw5/s2H7+B/xGnu26tmx35FX3DJHvzgfWm+76fXDcgFHop+eTvmmuf7RLz7RvnUjfoY0a10hQTm1Z9pzWBSwcAtY8an1H1O3yQZ+tDPS+2TZI848VUDf3ncio5a9X07Y7mnPi238akEHVgB9+UeuF/iTVix1QR9TA1o6n+qBeIAbSyuceg/ok131jufuqF9+/x8qYOIdMZ3/XPpgYPj4CpzZ9FrVfAy49C30QUuN0I9orRyRyOgL9SCdqGlkc0/rNU1vgD+SMgpydaelc7xLT+Kg/RzhczklkYjulS3LZwx3PIkZq9/65jGMZx7vz41Vlzxa7Y4EJXGeYz8MmpdbdGQQDI7sSASNWFyRuMDHurKYk7CbgyufKegW84fZjTC5sLWRA7lw+SknC+sZLZ9fdyPByPw55rV3Q/jqzQxyLydFb5jPyzWPuHdGLZmVHRVQkajzx8Tk1rPq/SLsI+yIKBQFK8sDb6cq86x8wvY10FOYx1PNekYO2dkjhUVIlJ5C2il6UFqHAtCIrzl7bbLZjZE4rpFHLHQwtRObcJ1kUopk6Xo5gl7Nir6CFYeDeBp/0Uk4jDlW9xp0YIF0rdCqDs+pe4nAae5mfPhrIH0IqU8C9nq1j3KBiCCdWST6ZJ3H86sTgTd0U8gUU6tlcLZrDw0TS1oJ0XlNIroSGVlYc1ZSrDbIyrAEHBzgijYbjO5555VcHFuoS5W4ijvQ9qbnWsd1KO1tZJQoe3Rbm3Lrrnj1ExS6HQJqIKt3ax430eaKRoGQiWN3jfByhKEqdPdXkVODvkb8iDXv9rL5ePinzoN0leOQSoXQxd8MgB0MN1Y5BGkNzLDHKtTdVPtZ3FopuJ+3ZTINCGNhbyOdpNM5TslkxqZow2fQZrJnQjpKYHDq/ZsuWRwurDpnEZGpQUc7MWzjA2Nai9njik3Fp04Ze3ESQzkzK0wjVBIF20P2bDJHJRoOx3UiiYXgGxTBodF6NdTXXVHdWn2mGA945KIGZjn0C4yfLVtVae0N0i7WCe4t7W4gvoYZCUfSiSxgaxJIA3eSJlEgODnSV8atbqs6JzWNtpjuILsB8Bo3OkIDhgTGWjGgbAvk+eadusTj0Fxa3ESi3lnliktkVJhKBLNE6RJM8MbvArMcBnj06ioyM0fnDXXaFK5uYKL9aXSC7eJGs4xbvcSATJKe8i570wjAOJAAMkHDA89qpDrc9mu4ignke4iYSEuYncKJCR3gMYZjJtsMjO9Wj0C66pDY2V69neNFcRgSODFKqx5f9K/e1RTRgaWiZQxIxpyRVmRW1sCjTaLlXGqCSR4SY0OGCaHkUDTzBjBONiNq47WtolIC8Hum/AprOaa3kjMOshuzO+FzqQBiM4HhjGRUJkA/kK9HP6V3qOCS2/FoV7kiiGcgZVW/1LbZADju+Wa84Jz6e81WuaAdExqnPVR0LuruYrawG4eBDO8QGomNfvHRzcDxA3q3W6tJRZLfJe2/YCcS3UEhMbW8vaLbgtGSwnKg5wVQrGrnJ5GC+yr0hlh4taCOeS2+0t9keaJlVws+BgF1dcNIsa/dPPbFab6wPZKt7biTQXF4IIbie0i0OjXM9wb+4W3muEwR9lMBbUbh45EfUygp4kRx6ApCLpcfaO4nwd/s1vdyzW/eYTtaGOBpWcyERdoM9lhh3tTb5AOFAF0dDPbH6QLo+08KNyj7oyGMM22rOkSFlGN8sBVidW/s/cOvLuSWIyz2UD9mk7yvMlzcwHs2lUlewMMDIyfotIeXPdIjDF964eG2sEqRNYyTamADr2iFjuBHH2Y0Mx5aMgnyqwD2Hu2Cj7M73P4KnOLe19fXDSyHhE62sRImZWRpYiMasoG7VdjkNowQedZL9pbpvFc3EdxZyToe9s0j6o120gsCAO0BOQOeK070p4BZcLuPtDX54Wk1vK0ZkZhqmiddds8P6QTTorbRSljINl06a82OP9NXkklYEhJHdgCMHBYlWKjZGIOSoPdJwOVBTvIGUJxYiOF9Jmt7pZ0ALRPkBt1JwRuPEZOcegpp45xp5ZXlkYs7sWJJJ5knAznCrnAHgAKSSzE0Ds/yaBubKRfW8RJ/P58K0P7PfXGvCobsRx6ri7CxNJgZjhGdfZseTuCwyPQ+FUWtmUUMwKg4OW7ux3Vt8EBgQVJGCCMZyMuwvl0BQuH3y2T57d3GB5eNIHEbJpN16Jey91/RP9qnubpLW2h7OC3tNJfCMCT3R97OMM58a0OvQGNuJS6e9HfWFvPGjKFeP7O5QnS3eGUZSAa81PZt657bh7H7RGJNVxbv3lLII4SzyBkGSxc6AAFPryrV3QH2p7e34jBeXYkZprN1uZVkaVIpJnEkEKqyRpEkUWzRxl98bsc1cQVBtodVEWiwut1cC6ORwp4vtuzbn8geFQLreu2+zSSWlsZ5dPcZMao3jcSKAjDJbUvLYYJB51St37YzyXDRcJibigJIY4SJI2KhgqyySxJkAg9m4yR4mlXQscbWVbqSCZldgskUVzCX7TBbKQxiWE/cK4lkAGoFnOM0eyB98zz6ndQPlF7AHzskHQvoQt9EEvxcq0TS/ZZgjRs3aM0haYBVJkBkdSn3fEDlh96A9VHDIgLecxFkJzbvjLAZAkwwDZPPnir+s+mDvGj/YbjDoJFw1qxAYbAqbpHU4OD3OeeVVh0w4FB9sS9lgu/7IpN/od1Jhgf0ZDRRyIoQMwJBIYE1I2UOeb6eRvquyZQOfUnorD4X0RtooXewRYHZMqYgAGZR3QUHdJPLcVHbbpTIZIzPLECBlreTuvnlnSNSnnswNK4ulVqsR7GRY1AAAkV4AxGPvGdECIP1jzqHXV/Z3sqRa7Kf9UvDKpbWBq0RujrJgLg4PPbGrlTWRkk5gfM7qVzwNAQpb1o8Qs2tZO1VFIVirMFIVsYBEgOF3I8qoPgfVovY/1dIYbqN7d+znibQJrkMstvbSSqMCSJUOADkqAcZBzMetbqxdICJTJdWUkkcbQRrOtxGhOHCvCO0fYhv7Mvsdzmsz+010MbhcUSWcs9rZzPHOgku8ArHjXKDPoc3OoqqRRyO52/RkaiHAiJvdJUD3XPeatO9GbJuFSMvayOY4Y07JkcwuiqB2vaAFYpJHDHPLlq5g1W/W77Wlhdq1vFHJJcgAAJH2nZNqwzEDJkMYzjTlc1krhPtNX8UDqJ7xklz2bSSEaYtxIhBjGrI3LJup5BeVTzotx+9v7WH+rYQTFK4hexMKOjBCdE8kqYIK5zqkLOdhgkCoHS9oQRulbZtxyUx6L9LLviOtGhvmitCBpgVombP3BJgpIh21bDNbw6qnnkhillaVNgOxdQCoA0jJGSdhnNefnUl1iz2LTXl3KYLuOX9PbvJJ2l0RgGNoFVokyrKysW5Y/vV6K9AOsa2vollt3BB+8hxrQ/ssBnl+0uQfA1POXmEd3TqmQhoebHXp4KU8Rsg6lDnB2OOdRPp/0YhkhSOWURIucEkDIKlFGT4aipI8cAVMY2qtOs+SUtHrtpbmIP8Acgj1HUMMGdywCRr6kAsAcYDVW09y8C9kU+1lL+hHR/sI0UMGXs0yR90uFVWdRyCvjVgeJp+uuHhvTyxUC6EdOY1WO2aCe10KkUXbYKyDSNGiUkFjtg6lGDtyKktXWHwqftBo4qLVm2WPusxbw7gGrTnGcAY86UxuMlnG39+F1wNm3A/v3p56fcO1iO1OrTMSJZEJDiBRmYZGCNYxHqHnTJ0Z4dEbONoIlcl20Lt3BrIwPFQqqMAVnTp/1jcSN5LZf1naGdbRQtxCREI1kkAZJwzOVklCHSw2TBLFajFtxefh54Xw+5WUTosk73KM/ZSxasJGDE7JcSlCMYO+c6RmrSKndltfx8/khRMC69vVWNBwcRcXe3niYRXJe5h1IcRzIFWSISqMfpBiRADqyH8tpmvTJ4ZdMGmW2T+3EmVuLbvd5yrDVJH3gcncKcjVg1YfT7o4t1YrNbd6aEJcW7Ad4vH3tByVPfAKsCeRNQV+ndrc9nd2n2VL94oxILpZEUAPplguJIVmMRiIYBJEGGA3INSfSO0Go2094TAwNcR71SHtD9XN3eJ2lzw2MJFM6Lcxza3kR27GGRl0YRShRnOdK4bwqs+q3gbcLuBC0n2PtMsk7fpYRtpRJN1Lxs4OksAdRwDuKv8A4Z7RvDjBHDczLC9yZBOitKDEZFM3aQao0k7JO1jjMRCsp1Yxp3jvTKysftEciIl9F2KxxyLdQTwzc2+7LI0qPnwZlIJGM71NE4X2sfw96DkaQdDcf30US4LCZJY4+KXRkZnIRXQrZzRyP+iWCbSdLPgAx6ic7bjFRTjvUnbv24voZoHWWS6iMYZx9k19nHBrI0I6FdekgFhjzqRdZPWBLb3PDQDbR2t1KqIkwKtv3RbyKXlAZSe6wEfe2GN603xjohqjeE6bqGaIkROdRwCMrFcAvllO4Rwyk47y42LcWaZhuohGXXtpZee/Wn1c8Pa9tIYZnhhWGVpmnVmbKFNJCjB3DE75AxTZf9OIorOCe3EeVnWKcIugkQyuI7mHDZDSwu+c572kHlTr7TlhGvESkMFzZSxxumbiJoxIGCf2TbQaFXIZkdwxOC4IwM7cG4o8B1ESDsZI5IpFUOq3EUgli3XWjqWTUURix04wdxVHNMIJe4EXCwyMs5exHVh1gcPksY72B1RLhANLYEheEGAxlB3i47PHLljwrNHtmdAory1juLWIrdmQSNCR33Qr2ZeRiQAqgjmTuABk1GupvpdBBcSqJIhPIsMheTD8JyyRu81rfQRAKkwlMxgL6nmV4yYyjIjF1XdcMt/xbiAuJ0ntV1s2lH0SrA5jhW30OWSJZP0qqxftAQfKj2yRONi72v7smPa865dv7uqn6m+gXF1unaBJ1+xuIZ5I9BEGrT2kZ1N/1L6vuMuMZFTbrW6F3s6XnZzYiDxo8GkKLnUdayA6liyQNXaooBHlirr6bdYsXC+z+zEzT3DRrxK2t4HdrmEnC3UbRrIv2kr+iIZlLDCNghcWosnCOLQwSRSxS28UqC4lVuxmiki2jt7m2ZFkjAzo0OBjbBOc0XHBFHEWWOvPmhJHPkfmby9F5dnjhjkAiXQ8EiPHqAL6onD9mxXIbvAjPitKrjjERkeWQ6lnVxOpA1IzqdQQctOs5z5VpX2xepGPh8kMlrbRa5JpJkuIo5E7uNXZzOxaCQg8nJXIOMCqH6FdDoLjso5lVGuJTIkksgghYIzrd232pMiNj2QMGsoRIzqfvIRmH0r2yZGm/RXDZmuZmPLdPPTLhwvrNp0hne6ijnaaaVc9rDBOxZw/+skiRlDFctgEHmKivQTpjcWccy6jH2sBBjKgi5Q/cIYggNFnYjffB8MaM6netC34PdjhV6YZbfEjW1yCp7JL1mP+kOe6WjXUC4JDxvE4JWQAWLxT2VbO64TaSRBZpbRJRGylxHcxxsyjHYOugzBUkDrnBAwCNjeRU4NnA2ft71XOflBBF27+5Yt6V9WslrFFdGWGcaoizJJlyZO8A6HvYGNJbJ8dhTdxLohcwxLcvDKkcwDxMASiq7MNLMNkbA2VsHGDU360+raPhs0cPbNPDcwxXMkiJJoQ6u+hJjVmjQtoWQ4KgjWc713ox09ube0a3uDCsUqrJbduzSpJCGKnsHhWdS8fIiTszjyJUEJ1MwPLX3H5qTtnlgcyx+GiJ6g+qscQeZCrt2ERkKqcZLkquPDI8jzqaWfV7fW3bQhQbm1mLRsgR5GM8S9nGA47ylUd9QAIZTg8qmPs08dtrbiE3+l2kVvPEAOznWM5GCiIs5jm3LPnujB5Y2rQfHOC8J+0C7VzNeRCNhHDM1xKwiDCPVFE7IukOdTuQMZOW5HU0FNHC0C1z1CoK2Z8tzcDwP4e5ZvXg8NrJb27xJ2lnJcwLLGfvdo5Eeo7EmMkjUcnAbflmB9NuqC57eK2EU2mF1jeZsdm8unWGBzzkyoGRtnet2noHAI5pp1VZblkkkKDUQwAWKCLu5fSirHlVBkOptI1EAT9CnugftMSxQ6+1CB2MzOD3C7IFWNQFUdmrMfAt4VaymJ7ctrDmqaFkzHZr3J2vy39F5e8N4pJbXTbMrCQowBAIcN3e8NgVfBB5V6a9AICIkDDV+iiHaHBLjRurHmShyu9Zk62uoR4ZrlEt5JDdMrxMiqYwVY6mBVmeJV1qpMzKXJJAwK031L9G5YbOJZo2hkCgPCX1qrLtqVtT/fHeIDEAnYChqem+jRu1uCbhFVEwqXiwILRYqUMn0ovnS50oVta5NTZgBdQlhvYJsa2zyr77Kafza48KJMNJ2q404G6QW/DvMUoWzpSZK4b4Dwphc4qXKxoTZPw/ekbxb08yyA0klQGp2vPNCyxDcJuIroNDMfpRcQqdBW1RyGiilHJ7qdbSzB8MVE5+XVFNjz6JshtRjNONvDtypb9kFHomdqFfLdHRw2SJvCgXVvtTg1n5Vya2qMP1Uhao4sFCnsz4U5XNpik6Gis99QgjFY2KTxcPIoM1uRToxpNM2a4PJKc6NttEh1eBouYUfLaH3UVNBUoIQxB10SJY8mipUNLVtqC0OPCpQ6yGMdwkPZ1jD21rbNwx/vIn+GGP8NRrb6JWLPbBhzMDv3pnPL9kBRj/DWN4pmy0nvXoHBdNmqnHo1Zs4Fw4l8Cp5adGfOkHQ2wzIfTarQteEeleC1dT3l9FYfRAMuVD4+A48KVRcKqaLwii14Z6VTunWjZTgbKNw8M9KUJwz0qUQ8IPgKVpwr0oUyo0RWUUi4Z6UfBw/0qVR8J/wCVKIeEelRGZPEaYLfglONrwbHhUgtuHelLorD0ocyqYRgKMcd4cEt3a3VxdONLNnuGPOdAXzI8apm16MSqmoKdWTqQ88eBHma0rFYURe9FEccsHzGxFW1Hioi0eFm8QwczgmN2u6z3YcbPr7vL+WKkfD+PbU8dMuq1xlwP9pefpqUDcVW9yjxHDjH94cvj5GtRHNHO27CsU+CamOWQKyobwN76LkHrUMseMYxk+7/nTvBxzzppZZTteCE8PLRLtRJuxjY0mkuKUBcXBKppt6R3Mu9J5eIUiuL6nBhKhdK2yWS3dFSXQFNkvEKarjiWP5VO2IlBvqGgbp/a8pDJd0yScd89qZrzpSoPPPuopsVt0BJUh2ylD8QxSOfiQqF3PStjyGKbLjiTtzJqUNAUBzuUxvuOqP1qZJ+lnkDUfxXUjp2cBN+jk7lLLjjbn091IJJCeZNHLBQ0tDTTIiBB0CRaa40O1OX2ShJabGm9qApPo5KY7SCnqytaScPtjnlUosLP0qKpmspaOmzFCsbL0qRcOsOVfWVj6VIOH2dZqee+y3dJSBupRnD7Cpfwiw3GKhPDul8TTpbodbMSCRyXHMZ8TzGByq3uEcP3G3lVLVZ47Zha/wAlpaN0coPZkG2mnVDPA2I8KIbo/wCe1Tk2m1JZ7Sq9sqKLFnzpz1gpaydm8bE+BHI+f41Epeu9PCJvnXPaNixcJ7n8vNfzvVSH8/nNekUWGwSQte4akLx/E8dq4qh8THAAHTRWbcddPlF/vUjl65G/6ofOq7eg1YjDKcfZVKcerT9tTmbrZlPJFHzpJJ1nzH9kfColormmpRQwD7AQ7sXrDvIVZfQfj8s8mHO2eQHpmrEPDKrzqbhy5/e/h6GroayrI4sGxS2ZoLL0jhx756cukNzfmogLLvrgeIqP8St/0x/eqeGw76+O9Rzi1p+mbb9aq+KXU+Sv5qe9vNLrC12FU71qwYuW9w/AZq/eH2vpVI9c9vi5P7oP05VY4M+9QR4Kg4phy0YPiFANNfaaFXwreLyFfKKuH2Yh/pyep/8AK9U+KuL2YD/p6e8f8L/z8Kr8Q/00nkVbYR/rIv5gtsW0FLIV2FDtYNqMt68KtqvopETJVJe03ZA2VztuPsrD/wAaVSfk1Xq8dU57R0JNncqCNTRQFVzuwW6TZRgkt3sjA5ZPhWmwCN76tuUFZjiJ7W0ElyBosTdnQNP5/JqS23QOduahf3m9fJUJHuOKdF6BKgzLKF+Oke7Lc/hvXusWFVMgvlsOp0+a+cn4hA3TNc+GvyUFx7qMjty2ygn3DP8ACputzZRcv0h9xI+blQPeBSeXrEUf2cSr6lk/gR+NE/o6GP8AbTN8m6qH6ZK/9lEfM6JmtOhkzAd3Hv2+lPMHVzjeSQLz5e7zNNN705mY7Pp9EKj4baia5DwK4l30uc+Ltgf7yjPwFERtpRpFE558f6KN/wBIteSRrB4fmVYfQwJD2i25eRj2evQC2NMgMRYjZMyaQCSMnbxqy16JX033u4PHW2T/AIV2+ZqAdVNs1mLntcHt44ANBJCmG5S472VXYhMZGRvzqybrrrMhKwLqbyjV5nHvWJXx7yBQle3ELjsI4ohb2nWuPVaLBP0cWuFRJLI6/stzEH/xR0XU+3OSZj5hQFHzOT9a5a9BrVEk1qpfcqXbUc+QydjSfHEpv9W0Y55kdYx8VTtJB/tIKDw7qvmcOZZwukE4jBP+9IP/ACCsrP2f/wBdiBd92O5/ot3AHi30DDrfeksPzKH0b4xDCDkD0CgUbc9bQziNMnOP2j67Lk0n6IdB4XLGXL6du+xA/wAOQo+VTa24nZW/3SgIzsgDH3ZGw89yKDj+gl/6pRyTO6uvb4IyY1+T9brIoW9GAX9T+Szh0q6SwBy8kZL6nOCp++xEko73iGdSQeWR5io5c9ZhG0cYHv8A5Cp31k8GjuZWkMmhO1lkGwGBIkKaSzMVBzBnODzx4bxQ2HD4huyuw595nP8Au9z4ZFenQfSxE24ZCLbaAheIVgpe3dlL5dd9Tfx6KLz9NbiTu6iM+Cj+I3ou26NXEm+lz6scfic/SpRJ1jQrtFDt4ZAUfIZJ9+1Ml51lTH7oVB6b/VjtUMnYbzTucejU5nbfuoQ3xd/RH2XVlId3ZV925/lTh/0Qto/vvncbEgfQeFR+wjuro4UsR5klVHqW25eQyfQ1POjnVLCveuZDI37Kkhc+/AZtPPOV5cvOHtoW/sKZzj43KLjpJpTeadrR7hb8VIOCXEjonYxtoONJJwuPME743543FNvSWedCFXSzttpGWx7+VS2fj6qmlAI0XuqNlAUeHkANvGmAdMooz2gYE89Sqz4+IUgfOgg3FX65Y4W8gbA+9Xzn4MxoZmlmd4ZiPdsEVfdUnETGsjPgMAdIGnGfDP8AnRnR2ykhOHVSw5k4J29TmkfFuu2SQDCzyAbDYqu3lz+gpLwjj7THvExjO4Ckt822zj0qsqYo8t6+qzeDFY0kzw8DDqTL4vKnc3GAwwygg+GNvlTPe8VgX9SMfAE8/IZNLuH8Ltj94yP++Tj/AAjSp+VOaWtsu6qg+G+flVXDU0bHWpKV8h6uvur2WjrpRmrKuOMdGgfMqJqQ33ICefJMDPPmccs/nFKG4FP4IiD13OfcMVJE44q8gSN/lmkl/wBN4xkagD5E5P8AhG/0NXrJsbeLRRMhb1Nh81RGlwCN1ppXzP8AC5+WibYeiTn78h9yjSP404WnRSFcZXUfNzn8TTb/ANJnbZEkb106APjJoz8Aa+EFwx3CoMfrEufkoAHzNV1RCCb4hX+5hurilnaDbDsO05OeAPnqpC8iJyCj90Ckt30gUZPh5k48PWm2Po8xxrkc+ijT8iN/rS2Po1F+xn1Ylvfu2aq2yYPGbRxSTO8bq8MeNyt78kULfAXPxTbd9JFI2OfRRqPPA5enP1pA17I33UY42ye6Pkd6lRsVXyA+A8fTNFyOozz29Nvid/rVzFUYg8Wo6JsY6uGvqVQSUmGsN67EHSHmGu09GqMHh1wR3dAY4AGC2T5eFad6iujk0FuqTHJBJwBgLnfFZzk6bwxnOoFlIOx1YIOx0rk89txWgvZ+6y/tiS5bUVfAOCDjwGCAfiQKy3EcOIfR81ZIwi/sgi49Fd4BLhgqMtDG8ae04Gx9VckC0bj8/CuQtR4AryGXTYL1FhQVFCFBr5noVzh709fE0RJyPuoWrNfY99Rl2fQLkzcDGBj1p6C0xcLfvOPWnsNXNA2TnDVeaNmvZaBKhlt3YXDwrLoEpIeJZe8s0YYK0iFuyBILA550j6WcclmkMrydpsEQuRqSNSTFEDpX+zDYBUDJ+QuRuoa0Nj9t+3qFTsRMSAyxySINcehdLh1uGEAGT5nJzTPddXlzapraSMxPAVUwokmtJQDpKumoZYAal3BGzAEg/SGUjdfLZBBsVTV5xV5CWkdnbbJYknbkMnnSrhXFCPLnnkCfqKkkvVXOIRJ2TknvBQAGC75zGf0jHOMFARio0JRyZTz38G+uMU1JuFrv2QOvSC1lS3khmlV9xDqje27TdmmEUzKsU53IManXuCQSM+hx6bcKuIO2is4Z9BCki3JdHYgboP0sX3s9oo0IdyygV4wdBunf2K5injXWYmDhH3BOPHHkTkeoFehns8e1nf3iSuLaK2hUMs1zbIJZwwUOSYTpGkpgk4fG3PfB8UlxYpzT3bKFTcBHD5orYvNwor28kbSyzS2VxE1xMLW4FiLx44ZhCqwM3YuwBGqRt9V89Aev7iUthG32K0eyGmOS9nUxLCQ2htNkskpuuz2bX21rkfq+FM3WWzAQXXDCl2wRjcy3cLSSSJMRJpRZNIh7+qVFjCoMkAAEYbuk78YsIJHSKC5troKjWqqO2DOMNJHEjMFYDmcb4okeGqaWkC5uE4e2l1IPPwqe6NxPxLRGrRBm7KCz3BM8FrDpgkQJkAyCaRf2yM15L3nCV145DGx9Rz+deqHBuujiT8J7BYwb2WYcMjtZ49IUFDpcl2GJGjAc68DbavNHpT0YaB5IZNpYGMb7576HS4z4nUNzVfUXuLriRpZRjhOqN1YDDRssiE+DIQ6n1AYA4yK0hL7QdvxV44eNvPFbqjok9u0rtbIQzfZorVInaVJ5BGZGuJpUESuoQFgRnOe6wB4nypGZcnOfz5UxkhGyctH+y37cXEOAKUjRbq2kBZrOWR0RJCN3icLKYckAsiKFc7nByW0X1yf0qjmKNbK3sprkhXMkkMskFqcBiiO7wy3MwO2pBFGnjrK6W83ZmoBapXTF2+/VcNFJ+nPWBcX1xJc3chlmlYszHYDJzoRB3UjU8lA8NyxyTHGOa+VKeuAdG3lZVRGdidlRSzN6BVBJPuFMawvNgkNgmeK0qa9X1oBLGzWpukWVC0eNKykHK25lMcyL22ACrRSalyCjDONjdQH9HHLcqJr7tI0eMSRxR41sM4KOzgdk48RzHnWqui3sCLw8STcPvHgYrqEU6LcQ6l+6WRhnVgaS6EOFJAIzRjqdrTZzhdIbnksNdV/D+OzXqXUnDmvbua3+zwTXUUSJGyqQs6xfZTbSsup8K6h2UgCbuhqZus32SOJQF55oYULZdreGSIOCMAhbaMBYxtnQqgcz4mt4dWXT68it4rbiJmiEcr24uBAslsDG7rG8cw+4qY7PMgUgp85JxLqluJZLi4EpllYns20AxSKyBdZkUkrjGcD5b1I+lsLEpBYjReQPGOi7RsAwMZIyARz25E771ZnUpxTh8Ehlu4FuNETDsrlY7m3klJyrvA3ZtHEq476SFw248q231U+zXaTi5j4nbMJZJDpuIFYp2asMiPAygJG7Y3rMnWX7KDRz3TW2p7YTdlEyHJIyC6vvyUHGf1jQvYuiIO6QjRbX6Q9XdgLGJmt+Ez2ckasiyxQO1uxUFGjma21yQh8KyTtKwB3cjapFwLofwi8tIhZwWUDzxxmVbVjbaFOxk7Oymtw0iNvGzA4bGMYrzX6H9XXEXlltxO6C3RnEFxLIiOgz3ERm0AldxpQ7450T1Ydaa8OnYywsqxjUISHjlkBfWyCTAIP66MwwSoG2xFi2p2DrjxULma3totdca6u+M8KvZVseJXQty8fYfbJTcLM8zMs7OJxKYgHWSRnj06ydX3mLNrforxW9+zILuJGcACRoLnU5YbNkSxWxGTvhXY+WazT1ddYCcSWCQcRtxCVxFbTASXCMGkVlkdmAJBbIyNQC5y2dtMdDEZye3IkPMMQArfurkgKBsNqsKiTOwE2JHPmmRx5CQL2Sfop0ht4bh4hL2QfvpFK7K4Y4DkCVskFvFSVyfWnPj/R6ydgZVtw/PLLHuM5YEHYhick4yfM0k6xegMM0UjSRq6qmyqAMgb4OMDGd8Z5isGdPkjWeRTcypZuT3zHMsYcYAgjkc4Awu5GeZxioAA7vgkdUj3FmhstQdYPH+DRuVisHubhQVBs00BSRgZkR1Q77FQr891qmOs3qnec8PuYeBzSwxJLFLbhoVn7VkYZWIjstMaqSJHUYYRkEEd5g6hLq6sHmkW3M9tJmWDMmAgHN+13VmY8lcg1acXtE3V8Vs3ElhPqI7RQzggFAspKEMkQDMxZsKQNjnFGdg77OvmfwUBmBFzv/AHzWMLLp9bwySBxfYSQwSpIkDzF7e5kaM/aEDabnGUnVxpXGgSXAAarU6zONwySC6TiF3FK9qpNzBKIridBytsQfZ0iWLLKQTJrzySrB6a+xJHHHJcwTrNcymdnySUZ5FkkMmlfvO0xEhG27HcVV3QfoPcy/Zu2t7b9HKkQJBRNGrTKHTPfcDvnJGw5c6ha1wuRayade6d0k6h7bhl2beE2zBnmEV7OSHYo7EJcpcsJngaT7kwQwsNbFZDpDHenU51LLw15YkRBa6y9th2eSEH9QSv8ApCrDmNt8/e51DuCT8OF1NBPw8WsiBFaS3H6KVGGlXIQbLg5zjY+NSPo/0ototdob0F4nKgSS4PZ41xMrE6vunT3id1qd73FmRtx1/NPZCA7M438fwVr8T6UxqSgkjEgA7rHln7urcYz7xXbfpMCuSyZA3IOobeIAycVTrz20p1mRDGzYDyMrNK4P6jDAPkCal0PGZwQsEEYiXSAzyblebEKudlAIyTvtQZphpZFdoAjOltyt0NMSGZyM61UJpCtgjXMTpDHuto+8M8801cR6otUJkuZ99G0SDs4Y18UDIyTyY/vy6c8lAwKI6u+nouTBMoYCV2TIwUKFGmhZhk4DoyuMbbjzqyukPBVmADE4U6tI5MRyz/lSvvG4M2CRrg4Zgsvcd4pbIojCLHGsMug9hIkE4Y5lhZRKJJS4QsWcMRjIO+RV/TjrZ7cWw4RaxM0EmsiWd3kWNBlV7UyiVULYJjDyLgEAoa0twbqruHLyXDq36Ruzh0rpSLdVVWxkMQd2z4mq1457NqROVQNDbyM6jswutQVy+rKtmM+BGCKOIB0a7VBnNe5GhT50R9oC8uuGyO0VtDdAMkkChlV15M0TyM2p2XOBrfSeYJrG3Wr1f2ayxzWtvNHa3er7fa9m7yBkR1Fy0gXLW6TyCRo+0wJEGsKpYVqLojwZ+EqbW5X7TaySI9rMwUiE4OkMDv3hsCo+8RyrRXQfoHbPbrrjUCXXrxnU4YnKsW3KuuzryNQPayNmZw36KQZnmwOw16rzuXo3aXNi+m7MBtnZ40w4fRGNVvBFK8Ma3IhC6lIkMa68B8R4q7+qeBp+HxiOe6iM+mW6PaEozhRgkTKXhRioObZlIbvAZyaswdTFpZOXMIMS6rKE6NS8PUxhFZUA71nMo1d7PZscZ0ju2jZ9DIpojAEURq0YR0C/fCBgRgbIx9+xxTS9gF9bKRkZvyWX+nPSC/4dbNcGWReHiRFVTPLdtKXB1s5uklbSWOVclDgY32FTT2desG7ugg+3wGFlLLGYE7a3GAY++VUSxMOee8CfvCrJ6b9QTXNm9tcMzx7HSpAwV+4y5H6mx94qr+qT2Zxw2GZ54V+0xOq/aEJw1uzAqxHI9mDkgeIPnUzZWOBBI+G6iMJDwR+Kf+vz2Y7TikkTXMcfauHjFxbp2bjCau9pkV3DEbK+sAms+9KuoOWCzYXcVvOrrcR2rTpJHc2JjEn2cfao3MKRv3ZAXiQD9IhlPaVqPpL192q3ltapE08rLK4K7LkKFCl9gHbPInOM+RqHdLOlg4pZX1jbW7RFllhnZk/SRwuNF3JDqGJGRZSyPuA6jY0MWEgZgpgNTlK88egdrdztFYLJLcxO3b2cHc0MGIa4d0bLRCS3kaURyllEuklVYE1OD1R8K+zzCO4uoLzv9nw+eW3W4KKP0bE6SZYmQNJpVtOCM6WBAnPDuoe74FxOO5tDIlusyxLNOqgPbXEAeTtDgf6QzoAFBAVSP1iwqQ9LOrlxcXUIVblbqVIx2kTIYmnDyd24OyLGCFBBwQAAQahihsDdI9xCrfq76xIpOFzWPZxWsyk9lexRBIo2Y6QEdGEtsjuCZY2Eqyuzd3cmraueMx3cCWt1aQXd1DGUW5aRLTiEQwGaWOazjjLK2QTAJEDDSWHeIGe+snqRayurq0W4VYWgjk1AsIpJlGUhJyQ0kZ1MSc5APKri6i+rOHjNrNLCrQ3QkSObQdAdgRLNcRlGDqZ17hDErg488lUsjxo7kh5I823vCI43x+8hhIuZbHjpjURx2MrASxoe6pSK1mWOKSNTmVprRpGOP0mwrKXSAT28rJKkkY75+xl5QkSyAK7IAxT9JGWhZhlnTIcEHFbu6xfZKj4ZJHeW0cziEq+0jFpHyG/SHJdirjGDkFc1ny14jJ9puLuW2jaCRLh4kZsOk0DLLoU4Zw+BOiKU0uXQHAxltWTIAb+ijhYIyQd1n17lZSEZmEUSMsBkyDHldSg9mra1WUkDJYldIyAABpnqS9rW6t+HJZNw9LmK0A7aQTyJIY2bKs695QrYIKjuvuMIMis2xma4J0Q6pHJdliQ6VJdnComWKxhGAC6mxyydqbpONYTK6lbYDQSqsPEOBjWv91sjPhVVBVuhdfdFyQtkZlWuemnTGaUpBJwxLdAJbq1ddcZksmT/AE3ha5jQyZVnlVC/ZnBGgCME1rw/qHguoeHSw3hhDwmSZJ3LRxsZSC0SKydgso04jUqzlc1T9/1k3c6xie4mmSBtcSO5IjJOSF8VDDu4zjyrd3stdKLYWyWun7RBPGkzsR2iWkpXVPaSOV2VQQ6DbGW2G1amlq2Vlw5t7KkkpDT2cw25f2FSd1PxbgshtYzDbpJLqS+ii1CTlgCRnL6APvxzBwME7itpdDJLy7gAlu2UhUWYfZYg2vAMiB3DQujAjvLCVKt5/dS2PU9b3dpLGr6oZ9TJsSqnkjxSffXSQCNLYoXRnjt3Zxi2vldewQL9uVA8E3gpwpMkcmnGoOoXUSATVvduXKy1x1t+SDDD7TxoRy2v6qYWPQICQSPNNPIudBlKBY8gglIYIoIQxVipkaNnwSNVOGnLaQM45nwHpnxPoKJ4T0YeQankJjYlu6/efJOkFl2VAv6in3nnUjSyVRpUYFCul5E3RDKcAaCyjl7woeXv2/PjSfQf5VIp0HKimsRT2y6aqF0FzcKMTRYO9cV8VIJbAGgNwlaIEzbaoV1M4bJgm4pSOXiNOl70d3yKbJOGE++imGMi4VfKJRpZEPdmufaaG9iRz50DsfSiO7yQhzHdDizXTCa7E1fa/CmndO0tqkc8tBzSsQiklxtyqUG6FkBGqOiNKra6xzpsjno5JwaRzbp7JBpqn8Xu1AS+xTZ29Beah+yCOMydW4v4UTJdmmyOceNHy3gxS9mAdAohMSNSjHmNFzZpvuOKAblgo9TUB6Y+0LY2oJeZGIH3QwqXLbdRtkzaaqzFPnXXmxWLOm3tzPITHZwsxOwKgk/DSCfpVNRe01xa0unlMjAthngly8ZGNhpJyuR+yVPn5UC+tgjNnO9NUfFQ1Enstt56H0Xp123nQwmfOsDXP9IXefq2duPXW7f+QUlb+kJ4iPu29t8Q5/iKjNfTD94FIMNq837P4j816DNbgUXLFXnnP/SCcVPKK0H+w5/++Cm+59vbjB5C1X/6lj/9+FRfpKmH7z4H8kUMKqT9i3vH4L0RdMEe+sNe1hdsbuNcDTliPi5yT+AqAze3HxknPaW490J//C1VvS3rWurtxJO+phsCF0gZJJxjPj5k1k+IamOsibHE69ithw5E/DZHvlG4torX6t7TU8h8NX+f8vnVxcP4ZtyHv/IrHfR7phcIwWNyMt6H35zWwugHHdaKH+9gZ9dq8SxWmdTuuSDde94JXNrIyGNItunGLg9Hf1GPD8/n0qSwW4o821Zp0nRalrbKKf1b+fyKMSw9KkbWNDXh9QlwHNTNTFFw/blR0Nj6U+x2tDMQG5wB67fjUJdc2CfsNU1pw8eVKYrEYph6R9aVlbD9LOmR+qpDH5Cqt437W0OQlvAzkkKGc4GSQAcc8UTDhtVUG7GG3oqyoxWlpv2kgV5rBSPi3HIIRmaWOMf3mA+nOsn9ZXXjf9tJCsuhVwP0YxzVWO/MY1Y28qqe/wCIySHMju582Yn8TWlpuF5HC8zwPLVZGr4xhZpAwuPU6Ba76Q+0/YQ5Ca7hvJAAufVm/gpqsbTrV/rG7jhFtHEshIyCc8icsowh5Y2A51RBarI6g488Qt/efwrSR4RT0cbnsuSBuSspJj9TXysjfYNJGgH4qwOlXVnPbElV7pPLcof/AEmoYeOAbNlG8jn6Hxra93YhsggEeR3qpOn3UXFMCY+62OXhn08qzlLjLS7JMPetlV4E4Nz059xVHWvSHyNKJelY8dqi/SvoZcWhI0nx5+XvqAzcQcndjvnxrWRRxyDO03Cw80s0RyOFircuOkIPI5/P5500XfSQDmfrVeJctyyaEBRFmtGiEGd+pKk970vB5DP0/Pyprn6QSHxwPT+dIUio5bemGSymbTg6pNK5J3JPv3rqx0qFtSiO0qEyhFNg6BIPs9Grb05pZ+lHR2PpQ5nRjaRNYtaHHa07jh/pSiCxqF0+iKFIbppjsqPSxp4hsqUpZUM6dHsokxCxrpsu63uqQ/ZKKntu4/uqMT6qZ1JYKOcJtgR8aknD7KmPgFv3qH0q6VtAAqjvMOflUsjXSyZGIeKSOni7WTYKU8R4zHCup2A8h4n3Ab1WfSfrDkmBRf0cZ8B95h/ebng+VRi+v2dtTksfU0VirulwyOLvO1cstiOOzVF2R91vxPmrC6iIM30WNvvfhWyeH2fL4VkP2d488Qi9zn6VtS0taxPFDrTtHgvQeDv9I4/eTq1vtSWWCnQcqSXBrJZwttZY99pmDFxF4d2T8Vqmm/PP+Yq6/ahH+kxH+7J+K1SrNXtOG/6ZnkvnjGf9bJ5ot1/P5NA0/nFHMaC9WapLosp6fT/KuEUZivgtclVqdR0ALH/vNv8ACPfV8SWFUf1DL+k/+s/8grRIt688x42nHkvZeEQPopv1UUubHDp7x/l/Godxm1/Tt+94VZfELfvJ7xUI47a/p39/1qjif8ls3x3ITvw6z2G1UP1622Lkeqj8B/yrR/Drfuj3VRvX1wKSS4QRoW7u+OXIePIfGr3AI5H1XdaToeSy3F72NoTdw3HNUzXwNTCy6tZT98qnvOf8vrTkvQy1j3lmzjmAQAflvXrLMLqHauGUeJsvn92IQg2BufAXVegVb/s3S9neo75RQR3jsBzHPHLBpgbpJaRf2cWojxx/FqkPV50hN1cJCcRIxGSME4O2w5A+8U2pw+lbE4TS302aLlE0VbU9ux0EWtxbMbBa+4r1vWkWcOZD/cBwf9rbH1qvuLe0mqZ0oik8i7cv9kEaj8qr7pz0LiLrBbtICThpWcjA8TgYArvGOqjhkaLplLyY7xGTlvEn4+NZihw3DQAaekkkPV+3psvQq/EMT/fVUUY6N39T+Sk8XWNxC8/siQp8RphQ/E4P41G+nfRC5ghmnkliPZQGYLl5GP8ApFvAV1ZQAj7SZM5O6jnmmXhV2INkdiByGSfwrvS7pi5Ri8blFRtWQQujXGxzqwCO0WI433A8q0kDK2KUC8MLOgtm/NZarmoJadxtNNJ1N8t/g2yqSTpBcS7B5PdGFQf7m+PTNGxdA537xTGfF2XJ+akmnGbrQA2jiC+GTgfRefLxpqm6XXEvIn3Iv/M1buMDj9ZI+Q9Bsse0TgdxjGDx/onmDq+UDMkigDH3QPxKL/GjhBZR82Ln95m+GE0ge40zRdDrmTBKHfxc4+mSfpTradWmP7WRV/dx+LbUXFG/9zTAeL9fmhZHt/e1BPg3+iGesBE2iiI9QFT8BqPxpqu+n07fdKp+6oZv99mHx0j4U9HgllF959ZHhnPwwu1fSdNbdNo4cnw2UD5nep3vnAtNO1g6N/omMbCT9VC5x6u/qnbqftBJJMbsF0EDshlHdEo3QqudOvy7vj61pOfrKto1CocqvJEGFH4D8azl0F4813LJEcRLHbXE4I7xJhTWF32GrODir/sOrK0RVZ8uSASXfbcA/d2HjWKxluH3aZe1mPIDY+a9K4adiAY8RGKMcy7Ujy2CbuJ9cYORHGM+uWP+FNzn31H4OPXs2ezjkGRvpHZj1yXwSD8an78UtYchQi4/YUZ+YH8ajl11mIhYgas+Zx4UFSipt+pYexn3pNT/AO5X1U6nAtW4g5x/hj0//HVQ/o/wG4uHKsyxhTg6i0h+AUoMf7VTi06nYtu1mmfzAYRDy27MBxt/2mfWoNwzpk2tuxDMzHcIpbH8vjTxPw+/l/VZR/fk0/7q59dj5URUtrb2q65kbf4Wb/BCUow4DNRUL5XfxPB+b1VPW90D/TyLboSqumO8W7jQBm77EsdL+BYjfbGKilh1Wyn77Kg+Z+ndH41cs3VveNJpMiKgIywBJ5HVjJ/VGkcvwqRW/V1BGBrLSkcy7bf4RhcGphimGwMDWmSd3hzVM7AMTq5XPcI4GeOtvLkqPterq3X78jOcchhRn4aiw+Ip+4f0biGOztSx8yhP+9L93/ZxVsGS3j2RUXA8FH44pruuk8YPu89qNjxCvk1o6IMH8T/6pr8DwuDSuri49GafAXUetujVww/1cY8iSxA/dUBR8GFLbTq/Jz2kzY5YQLH7sMAz+Oc6v4V2fprnZR/hBYn5Ck3264kPdR8euFx/HwzTKg4k9pNZWsiHRpF/giaePCoTahoZJT1cDb1cl8/A7WM7RI7Dk0g7Rv8AFLr8TnbH4Ux3vD1lYdqf0YOSigDOPQYFOy9E5CNTuqDyHePzOBTHxjo8X7kbSMxOM50j6VSj9EtPfmlmd4Xt8VcS/ph7fq4IoW9DqfhZTefrAtoohFHbxqB+tIR6fqrpGds7moPedIElJ7MKxHhGuf8AeGR9RUt4V7Ott2Gu5lzITnvPkjblgknAphm6CwwH9FKSvx+VGU8sZP6jR6/xPBPzVTUxS/8A+wrQG/wsIHu0X1pwSdgMIqqd++4H+6mo/Aijj0PmPOVR6Im/I7a5C3Pl93z9KFBxdUH3icev8BvQpelb8kRyfRTvz8Tt86JlGLH9rPHC3wIHyUVMMEabw08szupBPz0RkfQmMff1yfvuxB/2AVTw/Zxy2pzt+Fwx/dSNMeCqo+igUxK9y+MqF89TeJ8gM+NGDopIfvS4/dH8Tk1RzMw+/wCt1b5D0be3xWmgmxE/6KiZGOr7D4BPF3fxDx/PvNNN70liXkR7ufyAFCHQ5Ns6mPiWY/hkCj47GNOQRfcAPdvSwSUQNqSjdIer7pJoMRP+srWRjoywPqU2HpEx+5G7eunSvzfTRTyXD5JVE8suzHx2KoBy/fp2n4ioG5ppuek8f5O/n4VfRvxlwtFHHC3yA+aoZW4G11ppZZ3dLucPhoiG4TIfvTEbco1Vfhlg77DxDAg5NcXonGfvKZT5ylpP+MkfSi5ekxOdCMf9nGdtt2wKJXiE7H7oUep/l/Oq6opy7WvxD3NN/krGmqY2EDD8NPm4AfPVOsPCQuQoVPQAKPkK0j1L8TtGVo4F0mMJryANTMN8Y3O/P4VlKaxkY7yY/dH03zV6+zr0EeJjM0jP2gBAPgPL31j8XZhjYHdg57ndTstVhr8UdMPpDI2M6Df1Wj4j5UeKT29GNMK8skNudlvWoZNcrkcma+daEL7eyU9cZqLMtCxQGWoi4gpbJhsB+lkz50/RR0zImJm9QDT8ppQLlOeqk6+Oqm2jsgOHzRwvbTRWt3bNpCyOiIDLMO0YGUuNRkXxJB8MQDgPtMwnsYLxYRbo8aTRqElMaxNmTsmVjpdyMdmwxg7GtmdEPYos9LzrqjvWaRhKxeVctgtrimD6+0Ya2fmxOSarDry9je+4nLCx+zRvDHIsrC3ECldY0lUTHaM+N3P3fDGTX1IWC5IK+XXB11lr2henFhc3Qn4PFPoRVZ3ddCpjGlQFbSgOcHkSfDaoNxvoPcX08bLaG3Fy5WBV3GpcGVDJKwZiBkqXIAzjO1bF6R+ytNY8NjsAIibiQysJosdi4xmVbtWOFKrhVkG+dsVlnot0dnExivYLmVXdoxuTlsaVJ1cgwxh88sVD2LnHRMdcbqL9aPVJHaTrHAzSqMK5JUlX5OHKFgpVs8vAUy9HOmtzZPLHDOVjfUsmhiEkBXB5geG2+K3L7KvsghluhfW7qzArHFkaMEZEhlIwMDbu7/Ool1i+xcyvJFbROZdeYIlGrKndg8xOGUYbQnPJ32GzzTuCbY7qqeDdcvEr0QRT3GuBSsMZkbsVCoP0euaPBIUbHUCN9wa9IeoXqwb7CHlSSObOQNWolf1SkgbJBG4O3urGXV57L17ZywT39u/ZLL+kTO+nmXGnUAA2c7cq9FrTrJtbO3UYbSqaiFw7BQMgkDST5DaiRG9jdNynMva5VF9OvZxuFP26xSJeIQuZl7d5jG7hDGsrrl42kVWIXu7V5J9OnBmkOp2cktMXxq+0Fj9pGAcae0zpI8DXsrxj2nLUxvcRXrxLpYiOe0fQGA2jY6QV1Y/VOa8eOszpr9vvJrx4o7drltbQxA9mjaVUhc797GokgZYk+NC1IOmbdNNr6KDSrtmkiQ7/AJx5U43FtgHFIoYSdsedBgJ6Kud+X+R9RXEiqVdG+DK0gXSXYsAqDJLE7KuOe58q2Z1P/wBGLe3CfaOIt9jh0B1RcNKw5hSDtHnPjmjIYMwu42CZcnZZC6tOq6e/uI7eBQZJMkZOAAo1Mx8cKBnABNeofs3dRPArBbV1l/8AeYIbtJm7zMDiSOOAHATGRsCRtkk5qzeo7qu4LaJ9iW3AnjwHbsyzSMNw3aAbkjnvjwq6r/qbtJiJJYwzDGg40lF8FAH3fXGKOzxxd3XzTsp6pV0f49H2zxh0w36RBkA+TqB6Nv8AGplHGKzl1v8AU/D2CiNSLiN9UJjGnWTzRju2jH3jkU2dBOsmawkWG6S8EKx5ErgsuonOjkQQo3DEjC/GonU4kbnYdeidfqtKPwKLR2WhDHv3CoK75zsRjfJz55qA8b6t54FY8NkWInJNvLloG8wvMwsfDT3fSma66zbxkM8UWIQM6WXVIRvlsAjTjmBg5+NfdEesJ5yWSbtI9REkXZlZozjb72/ZseXd5eNMbFIzn7ktrqMdWfF3ka4hcSrdQggxsQNAI7zoy7MgJyCM/Pap7YdSVqkZOO0Onus+D4ZJ3GNzuW570K+WO6ZYzDJDJH3obiMjUhzjYjfDfrI4wwzmq/6TcUuHjawuLj7Pl2ia6UYjmQ81XG8E24GCd87VOS557pt1SFZ56zuF2Fvcm4WSMXaEYlQPMF3AEawuxRiD+uFOKzVxTq7l4lxGS54o8/2bUsBmjhYSBmB7AxwiPDJsUJPi6+e3oj1XdXkMR7Ca3W4t4crE7wqXjKnunVzIYYYMaf8AgfEAZ7l2HcfAihkKKsqoxVBvnZEQMCR58806SxNrbKMRC9yvK/hHB7W3W4sZLbTfxz9lFxFDpjYblcrI+mOQRDBwGPhnK5qScE60L6ylgRLk3qx6y0UYlyRqC4l+8Scd4aGKqBvWyvbG45DZ20ctqUM8tw3eEIdRHq1AHKkEoQGHiTtyJqpPZvvuFKHW5lnguXBd3WNoYnDuW04VSCBnI9DinNvu3ZQm2fKd0k6C+0E17MLe3mli7TUsjCY6E0gFyYmVt0GQTyNSi24PccWF1w9zcS29oEPbhoh2z/eBAKIFU7DUDg451Jb3qH4TcEX8d2YmUt9nmtVEZdlVlMRULmVM41KQct6CqF6M9PLm1vey4qJJbOE9gkujs5Vicfoi6wBDpkPiwbTgUQ0ApHEtOvNXv1RdFLV1Wy1vEqSEy20iFjlTjAlDshjLDOc4PKtH2XU7apIJUiAcoF7XJ7RQpyqK2+EOTlRtyrPvVtxXh8WI4rueyL5YOG+0xsvNVMzIzDB3KtyqzoOs/iuqNYI7S9hdyizREpIwTBkbsmOnKAjJJGc7CpJC+9mG3nonC1tR6K0pOhic1yjeJQ6d/EkfdJPjkVUfWR1BIlvO8ZL/AHpCh7p1kHvgqCSxzjYCrK6IdJ77CrcWkmtiSX7SPSPQBR3VAGw58886sXTQf0iSJ291xja4WXnN0K6veOwSfaCkkQeCRFnkV7gwI6gxjSjaicgAEg6fEUhHQmS81SXFs54imoSssnZl48YjYjToOQCwRSSM7ldxXoP0o4kUCpHvLIQqAb4ycF2xyRc7k1FOE9HI5pGJj3gYrr5M7kd4nABxvlQfCrCOtBu9zbIY0oDQ0FZP491AxiyEzwXgaIltUUhkBjXGmMpHIo1NyLouR51UHC+sg/a0gi4lcQK4EJWUsOzYksGQyblNKYfX93KjfVkemsPRRVGFLKDzGcj5GqH6+PZiindr7s1naKJgYdIVpQRpC5XfKnDKRgikZWhzkx9Lppt0UU9nzijyO9vAiFLSd40kMbB1iD6NTjUuFAUxxtp7yRjGxFanij2GefjWbbDj32I4WwbKSYVo2K3MiHGTLrYrKcIBpyTjGPGr46v+nkN9F2kQkQ8jHKjI6n1VgPmKZV5nWfbTqpoWBoygp+K0F4AdiNqU9hXRFVZmRFlHeP8AQuGdVV1BCEEDAxt4Y/DyNGSdII4CkTZ3IUHGR90nUT4KoU5Y7D40+FKY7zgyamxhZJQwDc22HNc5+7zI5VOx+buvOiba2yrfrA6xo0El0gkljj/RSKikhtGokhMam7rsMhSO56VGur/rnitpTFA6PZOsc4kkbvW5fZoJM/dQbaGOw3BwMVcD9Al0pHqPZqGLZ3dnO4fVtg5LZHIg4xiop0n6l7Z7pZUjCl4ikoGyuqbrlfuk782B50aySEjI69lGWuvcFP3Fuu6DB7GVGI7uApfVIwBSNCCAzNnkKjfEeta+EYD2faCU6VjK947ZKMMlQwwc7lRtvWXOnHVlm6uFWGN4IrhAIElMcis0S9ndpMDpTST2bQgYPPIwc2B7KvBp5HvIprl57VDpVJWKXFtNjvKcn+z8FdSwO+DUn0aJjSbaeKayR5dqrZ4x1dxTtFItsY5o5UddTKMNjEqagWUMUJ052zimlOi00fF4/s00qRxJ218siaw6yMoeGJcDKFVUyEE6RggHNP8AZ9LmsHNsIGeIgsJVfWuSCcZfcnbzpU/WVDGyySTKkiRgxSkagdRAMD6TlvNeW/j3aGPactuSKu1JeujhdpJZMl52k1rK2pJbfU4SOOVpYHZV5NEgWN2GfuZ23qEdWXRmPiP2nh9zJE8PZRyWssMmXmhDHS2oEMHhOMkHxFOnGuuq1js5GkzbmMo9xBGFKxtLmOWFkfvprkLliBvp1Zw28Y6JdEI1nWWMxQrAxmgEKlZTDIAO7Ip0OFJJKKCMYzyp8bHBhGx6phsXXUruvZCtNUdrpWS07ORpWlIaV5Sw7MAk9ouFzqYE5pX1KdWb2FxcLKFOToSRF0jTjUseMbqo+6/POQaNu+MObhUnuUbv6baeNcyRPoLJJKRgFTyKnbO3jUg6GcF4tFIPtF5DeRk95tHZsBgYKqhI3575p13taQ5w1H92THAXGikvTvo2k0QV1ZlzlgmrUR6acE789+VeffWx1ATPLJ/V4DSBpJmQM6qukogUayctI7orAd0EEbYNekU2GBGSPAkHBHx8Kjk3RQLcxTIoAWOVHIOCdZDYK4wysd2z+sFPnTIJgGljwhp4C8gheO9j0Nukf7BcObMxMkMchyCoWSTUoePOos6ZJLaTj1FV03V9dCRMRNpaUwRyEfopJc4EYbZQ7+AbBJIAycV6udefUXHeu1wZViijysaIpAOwFx2mjBLtIrIhBBQ75NZ96/8Ahtvw6C2SCONQ0LSzWm8sUk4wY5WlJEgdeepTsQPIU51HC9t7n++ShD5GXuNP71WHemXQG7sMC4ieHthsHGA6g5yP3WxkbEVrH2Y/amjsY4uHvao6zaG5hMMTh1ZjkSBVwQ2xxseVZi63ekSzztIssk/aqmWm1kxHbKRdozEICMA+VNvBOOTQGGSOX9JGzaRp1aM8xhwVIb0yKqo5xBIcmyMdGXt7269rurDhkDQmW3k7SGZ2kjAKlY8/ejTT+oGBx7zUsuOGrjfGPHPLH4V5ddSPXNC0fZySvZz6tUM6v2MPbfeZTg9mE5ns3GDvV/8AQv26IZB9nv5RGS7xG4RSQY9AVZAq6sa2L4fdQAD41f5TIO0a/flzQJkaw9nl/JXpxtjDIklpF3SwM8OdCNG5wJEB7on1FXwNIKas5OKcL/jisQmGiZvGQaQAOeHPdY+AwaSdEekUly8k64eycxm0YEEspQdpKf7uslQPDS1Su9YMullDDxBAI+RBo++WwI1QwbmBI26JkwCcKdWPEbj5+dHaD410WAUALso5DPL0HpXz8udSXuoS2yStJiuJMKUG2oLQin3CZYr5jk0Wtjk8vjR8a0fG9NLiNkoaDum6fg4NIW4L51Jo5RXWjB50oncNE11O06qHyWi+VJZ+EjfFSW84WDypELUijGzc7qukp9bWUZPDTiiY+HHxqXNb0kPDvKiBUIR1IL3TFLwzSuaQC3PgKeuN8WSNf0jqoH7RA/zqo+mntRcOswQZQ7eSn8eZ+OKna91rlCSRszWHw1VgzRGm++4okYy7hB/eIH+dZL6Ze3ZcT6o7G3JzsGAJ+uP4iqj6R/1reDXd3CW0RO+pwp39AcnA8zUbq2No6nw/NPGHyucNmj72/puthdNfaR4fa51TKzDOykHl4ef0qiOlXtyyyEpZQM5Ow7pJ94ABP4VQdwvCbc5Z5b6Qc8dyMnx3IBYfOkV313TAFLWKG1Tw7NMvj99v4CqifGA3S4HxKt4cGaTexd590fmVY/HON8Zu+/czLaRHmXbQQD/cHe+ZFQm6XhkO8kst9IOeCVjz7wRke8mq1u+KTTtl2eQ/3iW+Wdh8Kc+D9BZ5SAqH5VmKrGW/9n8FqaTB3kgNFv5R+Kld510OoKWsEVugH6q5b3ljyPrUDv8AjrOxeRizNzZjWhuC9UNuvCmjcD7bJKTq/XCA9xR/dxjbzz51OfZ84Jwzh8iSM8sl2EeKYFMRRJIVY41L33BjQZBOAW86zrcX+kOLQdj7lp3YE6mDXuG/vPksk2/C5G+5FI37qO34KadbTq9vX+5ZXTD0t5T8jowfhXrFwaWCUBomVl/ukfgPGngWAo4Au2IQ3Ygb3XktF1N8SPKwu/8AwHH4gUr/APYNxU//AKPuPigH4sK9WpLAeVJ34evlTCxyeI23XlvF7OvFj/8AIy/Exj8ZBj40afZr4x/9Cb4yQ7f/AG3Oa9OJrAU3XNnQ0gcOaKZCx3Jeadp1PX1tLGbmAxKScEsjaiu5HcZsY9cZq9Oi0RXHp4VafXhYDNsPHMpx6AICf97FQfhtlivMccqS6YtPJeycM0LIqbOPtKbcEvcjepBFioMtz2aO37KsfkM1l/j/ALTfEJshHSBeX6Nd/wDE2fpiqegw6auJ7O1huSi8VxSnw4Ay3udgFtS+4jHGC0kiIviXYL+NVp0m9pbh0GQshmYeEQyP8RwPlWLeKcZklOqWR5D5uxb5Zzj4UjBrXQcMRDWZxJ8NF5/U8ZSnSBgHidVprpb7UVwbcXFvFHFG8zQLqyz6lj7RmIxgDfbfwqk+kvWxeXOe1ncg/qqdK/IY2ojjL44fZj9u5vG/8NYUP/3QD4VFRWjp8MpoPYYPPdZOpxmsqf2kht0GgXXlzudz5n/Ol/AZMyxDzkjH+8Kbgad+h8WbmAf9qn0YVZjRUpJO6X9PpP8AS7j/ALwj5AL/AApj105dOWzdXJ/7eX6OQPwpiFKDom2SoCrU9nGzB4hCf2Qx/AfxqpRIauX2Wl1cQX0RvxFB1jrQPPgVZYa0mpjH3gtruKb7pKdmipHcx14kXalfRLfZVY9ZXR1ZkIPPGxrFvGOE6ZmRd8Eit3dL+C9oF7zLhskD9b0PpWULbggPEWHgGY49BW1wipLGOadt1iccohK9jxveyrq2syacIuGGpR0F4BrU5/O1SeXotjwq0mrLOsqqnwsuaHKu4uG0pXh9S6XguKB/VgoQ1V1ZNoLKL/1fSmGwp/HD6PXhZqJ1QiGUKYVsKMFuBUii4J50ph4SM8qgNQEU2jUbSCj14efKpQnDR5UdHw+ojP0RQpOqjUHBffS1OG1JI+HUYnDqHdMUUKZo2TBFwqiOK8NxG/uqYrw+kfSLh2In91I2XUJXwjKRZVn0csNz7qi3W1HiRB/dqx+i9pvUD66osSoPJf5VoaCTNVe5Y/GoBHh9/EKt8UMVwihKK2i8qKtn2ZIc8Rj/AHHP03rbkdvWMPZShzxJP+6lP0Fbi+zV5TxUL1LfJe08Hn9UP8y7FHtSe5gp0SDYUnuo6x41styCsXe1En+kRfuyf8S+tUm49avH2qh/pMP7kn/EtUgwr3PDf9MzyXztjX+tl80Aivj8aMWPPIEn03/hTlZ9GJX5IfeRgVcshkk9lpPkFn3ysZ7RATTXwX8/k1LYurt+byIo9/5FHf1VZx/fcu3kCfwUfxqzZhUx1fZo8TZAnEItmXd5C6mns+Q5b/60f8A9a0Jf8RjT7zqPeRWeer8mYhLSMRqX0l2JHexnOOZ29ate26oSd57hj5qgCj17zZYe/NY/FsOw5s4dUTkm3ssbf4r0nh3EMRNM5tPA0C/tPdb4I3jXTaFSCDkA7nw+ZwKr7jHTmN5WZdyTsq5b8Bj61YV10JsYSpIVyMbu3aHG3ME4+GKj3GOMwLKzLpVTjAACjbxxsB8qkpKWEa0lC533pDYemiLrKufasxBrPuxC58r6lJ7RL2YDRHoUjYuwX6bt9KrTrSv7m1kVGZCzjIKgnbbbJ3PPyq2bXp25wIomfHiFJHz2H1qv+sjpvNC4aaHDsDo1adhty2JHMcjV9QPqmS5ZpYYx/Cyxd8FmMXbSPgzQRTSuv7clw346fBVXHBdzb4lYee4X57Cl9n1ZzNu7Ig9Tk/Tb61266zbl9lwP3Rk/M5+lJF4RdzcxIc+LHAHzrQZYHnQSSH0CxF52jUsjHqfwTyOidpF/az6j4hSB8MDV+NOfR7jtuJFS2jOskAMdviWJJpks+qh+cjog+Z/kKe+BdHbaB1YSl5AQVAOd/Durkn40VknYw9nGyPxdb8UOySB0g7SR8mo0bf8ABSzpFY3Cr99TIxwqKCxyeeWOOXuNKuK9Rd4I1kkukBIBKZ048cHfnRfGuOSohl7MjA2JIU/Abn6U3XCcTlVZBCFRhkE5c489zgfKs06XT9Zrh5MHwW47FpP6tQHzkPxO5T10cDwjSTGcfrAZz8cfjRXTTjEcqFJJFVSpVtwMglW9SMFB4eNE8C4eCMXEbM3iCxC/4RgU9X/AbVl09mqjBB0gZIO2M4Jx8aFp/oolDqekkld/E7ZWNSysdTmOoq4omn7LRr5Kqlu+HxDYGRh72z697u4PoKLn6zANo4QB5nH4CpvddD7BOcZ95fH0puj6KQE5SBm8gAxH1wPrWtbUVIbd3ZwjxsD+awL6CEm0ZfMfAOI/JV/d9YFw3JseigfjvRcPCrqb9V2H944HzYgVcVn0dl5JbrGMc2wMfAZJ+dPNn0LkbHaS49EH8WyflVRUYpQMv29U556MBV1S8P4lL+xpmxjq8gKmrHqtlP32RB476j9AR9acW6HWkf8AaTk/FR9ACau+26E2ybtlyOfaOSPkMCnA3VonKOP/AGUU+vl+NBRYqx5tR0L3+LlbScNmNl62uYzwb/d1TPBOO28bYtkYyFWXUowCpGHBdzyZcgjlVrcO6H3UyKWkSMEAgZZ2weW2AvL1o+86bRL92JPiFHpyA/lSJ+nc77Rq3poQ/LU21TzzYpI3eKnHiRdLR0OFQOOstQejQ6x+QUgtuquMf2k0jegIRfkAT9a5a8Gs4W+7Gccix1n397JqNnhF3KckYHm78v8AZX+dGWnQFzjXLjf/AFa/+vO9Zyb6J/8AXV75D/CwGy1lOKzajw5kY/ikI/7Q+EcZSKV3G4Y7Y22+mKWXnWuBnSFz79RB9y/xpjsOhsfbYk1SKD/rGJHy2HwqZwG3iGFCLv8AqgZ+YGfrTWuoif1OhfIer7qSSKvt+uV0cTf4WAX9SonJ0oupc6I5SPMJoH+JsbUVJwa6b72hcjmzFj8lGD86kPEOm8S+O+OZOPx8KjkvTcMe6NXuDN+AxVs12K2sGQ07fGwP5qid+hr9+Saod0GYj0FgiV6HH9aZj+4Ao93ifrThD0QgXcqCfNzn/iOPkKa/tly57sZHqxCj3+P4V8nR2dj3pEUeilj8ycH5UDUdkf8AW4gXfdZdHQdq3/QYaGjk6Sw/MqRRzRINioHko/kKS3HSyJAdwPeQPPOATk4Hl6UjXoIn68kjeY1aVP8AsrtS+w6MW8e5VB6nBP8AvZ+lBRuw2/6vTSTHq69lYStxZw+vqooBzDbX9Smd+lfan9Gjyb/qIxHzxjl40g4jxSdFJ7PTjlqYAn/ZHeFTC66SIq4VhttsDj+AxUPvOORBsudfjpPKruOTEjrDSxwt8QL/ABWaqm4X/wDUVckz/uk29Gpp4Zw/id0jSRRqqg41MCc+o1c/lSe16P3aN+nVm8xvp+S4+tSa59oJ0Ts4zgD9WKM5A2xudhUbPWTNO2MkZ2YuSPiVA3rpTVuB+l1TWt6N3+CEpzRscPodG9zur9Bf33Uw4VxAIP7JF+AB+fM0vn6Tpjw8eVMHDuBBx35+fgigfVsn404DoNb/AK2p/LU5IB8/Q1nz+iGuuRLK74LXsGNPb7UMLfUpNd9O4122yPDOT8hvmkQ6WSOP0cbt6hdvmcYFSGHhUMY7ioMeQGdvXnRsnF1A55H586toJpdqKgAHV2vzVbPDELmuxInwYbfLVRJlun5qFHmzfwX+ND/6LyN96X/CMfInNPF10mRRuVHoT/DY0hfpWScKrN6Kn8WwPrR724s79rPHEOgIHyVa2XBWn6iCWd3Ugn4lFwdE41+8Gf8AeYn6DApZDYIvJVX3AfXxpDLLO3JNI/vsPwGeXvon+qpcZMoX0Vcn35YmqaWKgvesrHyHo29lfQT4jtR0LIxyLrD4BOlwB5+H8Nvwpsn4hGp7zAehbB+XP4UUeiqk94u59XOP8I2oUXRuNTsgHqRn6nNMinwyPSmpXyHq66nkp8WcM1VVsiH3QPmUlPSePcKCfcpP1qz+oHpbK13oCSCMJjLcvQAVX4sMbbfPari6kOk8UZWB17zMSJBgDB3UY5+FNxd9fLRvDaRscdugB/NR4bDQRVTC6tdJJfa9wfcNFoa3NHaKLiYeFHxoc14FKTexXrQQVFCagHavmb3UPcJV8woGKFii6QnW5SpnvGxKPUU86qZONbPGfeDTxEM70uxT3DQLad3wszyACR48HS7RtjvAd0ctthnbmacr3owV0M08jsF0DKBgc+LDA39aTdT3TW2vLft7cqQ7sz6SzDtCxLHLKMEk6tHMAjYVO6+nnPINl8wqlesqa5jhZ+yjnwy6VIIOjxyuGFRXo10dSTTLc2GFlODINLYB2A0ruCuwyPCtHy2ik5IB2xv5U08PtocMkRCZJJ0jG45sFYY57E4qVs/dtZcvuB8JjhiC90oNlOP1fAE+Y8zSi36ORA5VAD4EfE/xNRzifV85dWjuHjGDrH7Xl4FR692pNwLhpiQIXZ9P6znJPpnAzjl7sVC46XDkiHfcHR1KsoIIxg1E+J9FLRgIpGTIABBZQxXwBGxI8Km04ODpIB8CRn6VX/Sjq27VS8rCVxnTqIjX01Oia8A+RFLE7qbJEq4r1f2vZMvYRaNJz3FIAxgtyxkDJzX56ukBjad1gbVH2sixMTnVGsjLE+eR1oFbPjmvUj2r+sLiPCbGeFbqFzPE4zC8jSQwOwTtcvLoGCwjUhGJzvjBrykNgAAFI25egHhk8zSSnle6hcAClvFODOu3p8KbILU58c1JOETs4Yu2URe8cb4OwUctzjn4VJOr7oZ9tuI4oYyNUkaBRqYnW6Rjc58WyeQC6uVPpI+0kDTtzUbnEBaw9hv2NZZ5IOJ3OUgRhJDnYyEE4bf9UHkfE+Yxn0K4pZ3Uj4DSMoOy5AUj34+95DlVkdF+jqQwxxIqhI0CqBywBjIxtg8x76dTbCipqsONgNBoEQ0WChHRbgjxr3YVU+JdtUh8zqAxvzxSgdPk7ZYdwxUtkjAGNsMSdialjVH+M9DIZSWKL2hGA+N/+VDB7XG7kqLuOGGQMWwZcdzfYDw0kefiaZ7icojpKBLGEbUGGcEgjRnxBPdHjvSPjfQe7wDBcDu5Ko6roO33DkMdJPkRikvFOkM5jWF7VxKyhjpGEMiEOFjfOhyGXOjVkqDtzogN00IPwsmg3NrIVj0NuIDlCrq+lex3EaYUnWmTlSx5jly8zUC6x+NNw1TexW2tmb9KpyG2H6unc4A2B2NWf0U6WSPN2ZjcKVyVdSvZkDvd7kSW/V/DFSLpRbZQkKCwBwSAQvmSGBBx6g04yFrgHLiOiy31Gdf0/F5bhVDW+gAxrp3J1BSjvsQ3jpx86t/hXQRgCZgZ+1LrMrjCOSc6yTy0Y7pHhVa9JuqlpnmCi4iWTS4uYNI7OdcASSRIyMIiBjuLpPPHOrW6luhN7bJpu5zKuDg6soRtpJDd5Gx5HB8aIlIDbggeCQXAsVT3C7viNpdyW6anse3VQXzInfUERGUfpF0k6QTlcYq5p4TI6RrbpDKmCrSEEHbH6I8pMAtsdx5VM+EcIjY3ClRpaTf1IUb+8edFXtqCrQyqHKjWjNkakBxrBUFg6HAOnfJUg71BJUBx21/vVIGW2KifS22tiskN5ErR6dUeoA6iMalyBs2RqJ2+lZ+6yOooXTwTDHZwurfZrcKSISNAVmQ5IA3Oo7mrN4necQjnOYmubYgMuvJmjGplZkXQe3jAKEq2mXAJ7/dFSrgKOIzJEmI3fLvEqsxAO40ZEmEOxRkDLv3RUguwXun2aVT/AFc9S1qktwfs88SAh4FO+gFV1ui5IBLZ1ADO9WJb9T9rfXBlfcQqoRCmDqO4kk2w7Kfug5wKuCaEOiMmx8G04O4wcq2CAfEbU18Y6OTBxLCxU6QHRcYdh44OBnG3Pl51EaguO9im5Qs7cQ9lqSKQ3NqojnR5NOwMcoYf62I90hvEjDDwp56DTXdkyQ3VukULIWNzHqdY5FJ1ooC60EgOVLZwEwfCtIcGuWdAXBVhsQRjl9D7xtXJ+HDVqOT3caf1eec48/DPlTvpp1a8ApnZ2NxoqL4/1qvqSW3eSSCTViULrTUraWiCqCcjBOfhU+h6fp2KOqvKzYBUKwYEjPeBUaR76HxHoJGh1wlIDksUIHYOzHdmjyArk/rxlWyTz5UzSdODbzRwvDoMxKqAVaJ2AzqSfIK5G3ZyoGPhmpO5IAGhJqDqnLop00+0TMpg0EKCr51ZXmRnGxB8BSluKxwzvEq4kmIlPk2wUn3gDG3Koh0j6d3ETsGto2iUd7RI6OGOAkauY0VpGzug5edQvi3GdSSXFuRbOYnDntjN2ZT90shOch9DEjHnS9jre1gfFKHBXTc9ObcOkZddbkKFBBIONs+VSB7asf8AUxwS7+zvcNCl52dyZAzM0TzAd7tUwx7qjIUS6FOBvWrZuKzfZzLGqGUpqVGJ0jbONsnOPAHBOd6gmiDLZf7K5pui+knQ+OcDUN1YOpA31LuDnxxTja8MA3wAcbkD51m/oD1+XZuzarovpHYPOscc5NoHklZYGKaoo1hjIQmQh2IGx306mi3A88DP8R86ZMJIwGuOiVpB2SH7PQGs6cWNcQ5oXMU6yhPSfg10Sv2eVEGe9rTVt6bimOW0uISHndX0kDXjQFDkLgc9yQOXOrUAFJr7hKPgMAQCGweWQcqcehGRRLKkjQgfiky63Vf8K4gZTjJJBOrB+5+znAA7xzt5YPjRXSKZoQZA6u6A5R2UDR+ttzzgbVYVtwVELFQBqOT6mo90l6HxOwcxqX8XI20jmrfDlmpWztLvBNyqP23DIpUWRo49DgOCF0sdttXLJAqsr3osn2pu4scBiHZEggu4fUxLqRtggAP4Zqx+OdCdREgMyxxNrCxEuxGN07IjRoI+PlvR3CbhLhv1kikQqI5I8amxsQ55MBsUBI9RRjJrXIOnySZFWvHb2yhjAlSQmQt3gJJEiY7KwUZ7h5ArtWeuk3DRD+gFu5NzN9nwHxIGlZzHdJqOUEaMZWHMKnLOK1px3qkMVqyxvIdPexGCZGbP3VbJKodsqopFbdAbkkTmGASDviSZFZydJUK+NLLpyNyGI8zuKJZPHY2PxUboidVXnRDq5NxdSx8Rt1mBwIblcJ23ZoqPLJGAAzK2rAOdgCOdWx0Z6kIbbSintEIcd7mhY5XSf1VG40jblT1w/izpbpNcW7CRB3wnY7HJV5FJm0CNl7474JU8gdg59Del9tex9rbSq6g4YAjUp8mUMSp8s7HwzQUs7zqNB8FI1tgovcdTS9i0aOVIYujgDVqxhcnxK/WnPo/aTx4V0BHZrl9lYsNipQZAPjkc6mnYmijBUH0hxFnLrKEX3GCrlkGSDh0YMuR4kNgjPlS216Uhgf0U2xwe5t57HI1D1FSc2w8q++zUvattsusopcBnGEtmIDFh2hCLqJLEkbk5JJNZm9pv2fReMks4ZQoAKQA6Y4zu2M/fY48RgDwrY4yKY+OcBErozMdKBsJtgswK6j54BIwcj0qeGosbEaKGSPMF5VS+y3FE87kCZd4baFye60igRzzOBiMJkso5BsemAWPsR3c0HaRlSJAhgfwALFW7TfJKKvewRzFenPDOreCOOSPQGWViWJyScjAGTuNI5Y2HhimGfqsIMipKyxyA573eV8AKyLp0gAAZ5at80Y0Up0shnMk3BXnDxThUttZtwybh4vXicvDdwIFVQMiTtCWLbHIBOx+dFdSXVxYsw/rJiongkeGSPOGKR9oYAoyC8ahjgcxv4Gt4dFupM20sv2krdxzDT2xULKM/eRlQBez2wMeuSc069ZPVTG9uWt7eNri3ZZ7VThFMqr2ZjydK6JoWkiIchMuCSuMixZ2AeLajl4Kvf22QkjVQ32a+itxZ2S2t0MNBJJ9nIbUGtHbVApOAA8Q7jLvyBydRq15XpB0Njke3iMkDWzgFOxdldkCO0aAurMrakRWyGbYjJzmnlrLFOkeM5TowcgTVK4oouDS+5sx5UkSCpGkEKJzXXRRSiClK9O9B7Dfang2TCEn7MihI/hSojcChx2+/LNIXdV2S2qSmA0ZEppr6R9PbS1BM9xHHjmpOW/wLkj44qhOnv9IHwq2BERM7DxH3c+5Sfqy11nEXtp6Jpexul9fDVaQVSfCmrjvG4oQTLIkYH7TAHx8M5rz36Yf0hXEbwmOwhZQdgUUkj3lf4tVO9K5+KXGJOIXi2ysScSyHXy3xEuWOfIA/hlM7G6k38vzKR+cmw089/QarefWD7Y/DLTIEvauM7Kds77bVnPpd7e9/dEpw+3OOWVUn5nH8RWa5eL8Kt/uLLeyA/el7ked8ELzI5c1BpBxPrsuWGiLRAn7MS4P+I7mhJcTYzQWHxP5KSOhc/e589B6bqyukXFeJ3Xfvr1bdDzXUdXyzkH51CZ+JcMg3Ha3cnmxwmfjzHuBqupXmmbJLuSeZyfx/hUl4J1TXEoyVKqfFu6PmRv8ACqSoxkD+uvwVxT4O92lv/EW+O6ceJ9eU5GmBI7deWI1GfixH4CoXfcRmmbvs8h/vEn8dgKt7gnUfGuDI2T5DOPdkgfhU64Z0Jt4+UYztvz+prPzYu9xtc/JaOnwNrdTb5lUBwbq1uJcEIcHxxj6mrB4L1A8jK+PQfzq4UIHLA9BXVuqpZKuVx3Wkiw+CPlc+KjHBerG3hx3cnzP8ql1rbqv3QB7hRDXFBeagi4uNyrFrA3QI+8sVYq24KkEEeY3+Ipz4ldJP/agK+MdogAz6svj76YzdV818Ka1xadE6RnaAA8k9WclzbHtIXLKPFCfA+K1Z/RL2lDstwufDUNj7yKpy24wyHUpIP55jlSye8gm/tV7Nz/rEH/Eo2I9asIqpzPZNvkq6SmB9oX8t1rzgHTKC4AMUit6Z3HpjnTqaxJNwa4g/SQPrQb64iTj3rgMPlj1qZ9D/AGl5oiFn/SL4k7HHv/mKuI68HR4VW6i5sK1DLHTfcx0w9FOta1usdnIFc/6tyFb/AGe9hvgakcw38vz5UU57Xi7SoWtLTYqkeutf00A8klPzZB/5ah9qlTjrhGZ4/SL/AInf/wBINQ6Ba8Uxl96l9l7rgjctGxJOk7AWtwfKJsmsCxy7/Ot1dZk+LG6/7pv4Vg8NWr4UB7KQ+K8643P1sTfApwSShrSGGWlsZrdrzBS/pKmLHhvqb9se+WAZ+On6VEcVLemE3+jcNXyt7h/8d04zn17MDHhpPpUUIpEqDin/AKAp/pVuP+1X6ZNMKipT1YRZvbcf9py/2TXckiaek5zPOfOeU/N2NNoWlfFJMySHzkc/7x3pOBSJEHFXp7IMGb9j5RH6tVGha0L7F9vm9mPPEK/Vm/lVdiGlM/yVzg4vVx+a2JLDSK4hp3kipLNBXiRfYr6CbsoxxKHb3b1lTgFpm/nPksp/HH1rXHEYtifQ/hWV+i9tm5vm8VhnI9D2bkH51ocPk7rz4fiqysjzFvn+CRdVVhmMnGcn+H4VLbrhLe6lvVJwn/RwceP8B/L85qZXPCvSiZpgXlRww5WAKsJejmedEp0bxVjPwzHhSSTh1QmYopsI3Kgy8Fx4UaOF+lS3+rvSgrwqozKiBGFGm4f6UfDwz0qRDh9HxcP8aYZE7Io8nCaEvCfOpVDw+jpeE0wypQxRmDhdLY+Een53p8t+F48KWLZVE6VPDExwcKpl6Z2OIX28Kn9rZVHusG0xBJt4Ukcl3Bc5uiqroba8/Oq06+ocToP7v8BVy9B7P8RVY+0raaZoj5q30C/zrVYS69Z7isfxMzLh/vCpnTQgKPs7F3OEVnP90E/gKkFj1e3Dc1CZ5a2wf8K6mHpkZ9K9LjppZTZjSfcvD5J44/bcB71Zfsiw54kvpFL+FbkFvsaw/wBTsh4bc9sD20pR0ESqSe9zIRC0jYx4LVkdL/aEv1wpgljL/dQQlHPwk0v81rIY1wzPVVAdJIxgt9pwv6Beh8PcRwU1KWsY95v9lpI9dlplnCjLEAepx+NMHF+mtsn3pV9wOT9KyLcdYl5M4Eyzwr4lgSfgMBR9asfo5wnh7LqlaWTOM9o2kZ8Rpj0jHvqtZw/h9OQJJHynpG3T1V+3HK+paXRRtiHWR1j6D81B+u2OC7nV+2CLGGHhk6iDtn3VXqw2EXPVKR7zn5bYqTda/RSOWVBaoiIocMfAkkacYDMSADzwN6iT9DreP+2nwfIaV+hBb6V6/Q03ZwtENOGi28h/NeFYnUdrUP7acuJJ0jGnusuS9O0XaKFVHgSBTfJ0quZchd/RFP4704ycYskGEiMhHIkc/XLkfQCiJ+swgYSNI/XK/hqAop0hGks4HgwfigmxA6xwk+Lz/wBlI4uiVzIe8CPMu38M04r1fqu8kyr6DGfx/hSGHi15P93WwO3dAVf8WdP+9Si36urhjl9KfvMHPv7gYfNhUbI43m8cT5PF2gT3SSM/aSsZ4N3U76AOI2CWuqRi/McteMczsO7Vrx9BeIS57SVUB8MljjfbA0jlzqrer64WxYBXWSQuHC4yxOnTgRoCx+ANW1Fx7iUx7kBjB5F9MSjbn3iZAdv+rqhxM1ULtHQwi25sXe7craYAKWaMhzJpjfYXDfwCLl6oUUgyTyNkgHcIMZ35b+Q50wcW6M2sczaQpXbBJ1fjmne96BXjYMs6jURkLqY7/wB5tK7H+7jlUd4t0MVJWRndtOObAD390LiswaikebT1Usx/hYCAtyylq47fR6SKEfxSEE/371IR1hwxDSoyceGB9OdVh1n9K4JXR7hCMLhAVbfz5gZ8KtrhE1pCuwTON8AM3z5/Wq264bGK8dGLmFUByW0rnl+0QBy+NXeDQO7bNTUBaP45Dr8bLO8RzgwFtTXhx/24wLfC5VZS9Y0Sf2UI95AH4b02XnWPcPsuF9FGf51MOBdX1u39lHJc42yuWTPlr7sYPoWqY2fQqRdkgii/fIz78RqwJ/261NTXCE2qatjPut1PoFgqXCppxmpqR7/F2g9XKnLHgF3cMAxcA+Lkgb+ODVl9GOgUFtiQsZJB+tyUe4ZqXW3Q1yMvLpGBtGoA/wATaj4eBpSvR63jGp++3hrbJ+R2rOS4jh8pyxiWY9ACAVrqXBMQpx2kzoYR943I92yjnFekMRILsCBvjmPptXOJ9f0hUInaMqjC6E0jAGMA43FGcWtFkwpAEed1XAJHjjH8alHFOsO0hhWEQQoFGAZGXV79IOon4VYRQVIYDBQsYOryNPX8kHUT07nET4g5/gwb+WX81BOFceac5dtGfQs3xzsKlFn0dgYd6R2PPnpHnyGPKmK14gJWJij1Z8VAVfm7L9FNPcHRedtyY0HvLn5YQfjQdW9w0q68M+7Hr7tFaUDGWvR4e6Q/xyae/vXS5uD20eCFXI+J8fE+lHP0rRfd8BSRegZ21ysfRQFB+QLb7eNLbXopAvNQfVzk/wC9VE04W79nHNO7xvZaMsxYC75IKdvhqR8k2T9OsnCjOB4At7uVEf1lPJjCMB690fzqRxX8K7DG3LSP8hTfe9Nol22z5Fhn/CuW+Qq6ibXAXpaOOEfxPtf4/kqKZ1ATaqrpJnfwsvY/+P5pLD0elb78igegJPzJp2s+hMfN2dz6tgeuy4GKZf8ApHM33IZPfp0fWUoSPUA0YlndsRkxoPVmc/HCoM+4sKgqHS2tWYi1o5tj1+SMpRDcfQsNe4/xSaf/AJXKlsHDbaPcBB9Sd+eT4+dfXHS2JBnP8BUct+hZONcrsfELhB/u7497U5W/Q+BdygJ83Jb6tkiqQfoi/cZNO7xuAVfOGMlty6Cnb5XIHwCLn6yhyRdXouWP+7kfWkH/AEguJD3I2H72FHp5mpCL6FM6dIx+yB+TTVxXppEm+QOf3mC592Tv7s5q7hZW2vR0DIx/E/8A/wCvyVJUS0I0rcRfIf4Wfk26jrC4aQIxVd9zksf4U/x9BFI78sjeOM6Rtvju77++ozP02QyBkUs/gFR2z8caPmwp1N3eMdkCg5zrYDnyOlNe/pq+VLO2s/8Aq69kY6M3/wDah6aSh1NHh8kh6vGnq4p2i6MQLuEXIHNjkjH729CPEo12BA9w/lTCvR2dz35go8Qi5Pv1OT4elLoehUQHeLv+838BgY+FUmXCA7vvlnd4XAV6DjLx3I4advU6n4aIE/TKJTjI+f8ALfekg6XsfuRsfLCn4bnAp6t+HQx8kQe4An6AmjBxeMct/cNvfvg/MVbU7Jd6HDrfef8A1sqipMbR/wCoYnfwZYfK5TBpupNwNH7x/gKNh6ITPnXKBv8AqjfbO+ST40svOnMS7ZUHyz3vTAXJPypuk6WyttHHI3uTs8+HOZovHFWTosXt9dURQN8LA/BVbX4MDeGnmqHdSHEfHT4J0j6F26DL6pD/AHmPj6Dbwpr4nbKe6qpGp8QBnFLU4ZdSYyEj89TMxA/dUL4DOdf86bON8IKA5mLN5IiqPrqb5N8az0jMPa+9RWvldzy3t6q/jfiLm/qtCyFv3rX9ApP0RjsLZCDGZZG5sQMfM77+lRnj/F7UtlY0TPgDk/IV90P6grm7BeWSSOLcqSSudtsM22POkF31NiBu5MGIJ8dXL18amhkw4PP0anfI7xuQg5o8TLb1M7Im/dsD8UO2uGP9nE5/2cD5tilknC7kj7qrnfvNy+A/ChWMsijBfb8/Cll10tVB+kdV9WIHM4HwPxq2aMYd/p4I4m+IA+aqrYG0/rFRJM7oCT/+OiQR9F5T96QD0UfxOaWxdDo/1i7ehY4+WaSHp4GHcDMfJI3b/e0hPiWxvsTg18txcNyj0+ruo290ZkPwoGopql3+tr2t8Gn8lZU1VStNqDDnu8XC3xcnV+CQr+qg+FBmlTz+VNv9Q3DfedFGf1VJPuBc4+Omi16Ij9Z5G9CcD4hQoqqDcFiN5JJJT4bK6z47KLRwxQt8dT8Eon4sg5kD3nH8aRXPSGPfHePhpBPv35Utg6NxjfQPeRn6nnR/YgctPy/y5+md6soayLahw+/i4Equmo52n9fxINHRtm/imV+LSZOmNvQkgeJx9KTSPMf2V+bfyqQS4B3PyG/p5/hTddcehQkMyg+RYA592c7+GAasx+nZdgyEe4fmVXEcOxnvPfM7/k6/4Jlfh7k96RvhsKsTqO6vRJOJ9bHsyAFLnckeRO+PpUH/AOlcZ2WORvHaMj0+9IVG9PfQ/pTcm4iSGE7upY6h3RnckLkYx/eqixKllML/AKTXAmx7oN1bYdWQCVopMPcG39ottbxW07CHAA8qXCkXD5DgZ8h86cVFeBy2zW+K9eabhF6BQHjo4VzNQPF/JORAWgmPNGsaDUJLAbBKmLpJDgIfJhTlanaknSWLMefIg/Wj7GTauIUhPdU69ke1vgga54n2dyWTtLeRAJJFRQIzOzprMun/AFjAsyadTPjNbY+3AJqYjkMkHI9Tnyrw2ufaw4hNcvdRz5mMMVsZ3VEuGiAeTQ6gdmxR3kjEoAOkIN8EnSXVZ/SMD7IbS+UyuyCMSg6ck7d4JgqAucsvjX1C9zZLXK+Xs4K9B+EddljLdtYrMBcqMiNgV1jzjJGlwPHSTipZc8ERmD4IdRgMpIODzGBsQfUGvL24Fhd3g/qu5njuok7cSpcNKEUY16ROxZXQn7g2xVr9WvtxXMPD+3naC80lV0dqFugdWgs0YGGUjvHG432pzomn9mUgPVb5r6sxdXfttx3+BBanWTp780arnx5tqx66am/V17SEVxc3VpOogntgrFNQbUrZ3Uj7wBHh51F2D7XTrhXNUY6V9Ge1GcNIc7AMECj1/ax86feGcRWVEkQ5V1DA+hGRSo1C0lhSrCX9Ir0Hhsuj924CB7i4tlX9HGCjdopbS4QSHUFOQXI3OAMmvIhbWTTkDY+O34nevVz+mJ6RaeH8Pt8/2l0ZCPPs0OPq1eUF2GPPOPLw+XKnvcXalROS7hd0o2bx2I/kdwPfWqPYY6HiTi1qY9TkTwkDxVVkV5GbHgqpnI5bZ575GtY969iP6K3oNbrwuS7Eamd7iRDIRlgiqoCqTuAcZIHjVxSAQxOndrpYeZ/JQnvPDff6Lb0FuF2HLwHkPIY8B4Dw5cgKMr4mvqokWglKKaKj6+pQVyTmOi3hB5gHcHceI5H3jwNKpBVTe0fxm6hsJXs2ZZgMgqFLBVDFsBjvnug43wSRyqVgzEAJh0F1aGKj3TTg8ckR7SWaJF7xeGV4WA8e/GQQPdvXnb1c+2JxWwuRHxZpQiCVMSR/tnVHqdTpdoSMZBO2xJ51rSy9oez4jZyR20weZ4CGYjSivpy2/gRg4HjRRgc12hv5KJkgcOnmoPwj2nRYziGTVLAZihLTGeUJnTG+qR9fkCrnzNaNju4bmISqMqykK3Pu+IwGOD7xtXmd004msqBrOC5luoyO07OJpISo/wBZIyghZM+OQa0Z7O/TK7srILc2sxcw6odGpoz2pyTKW2jdTzHgKJdEXC+xStcL2C0N0C4ZLAHKJhZWZ8Els5Pcxg9zugctXupBx7pbNEWY2rM6apEeIuxBwQEcPuY5iOzYgjTkMFyoIZur6WW5iRXv2ikVisiIEwSNwqMwzgAgbVdNumkAZJwMZPM+px51FIQx3eF/UKS6a+i3ShLqISKrKpJGHwGBUkOpAY4ZGBVgfGo5dcct1mYITbTFsawmYZT4CUgaGJ+7klZB4N5vd1ZiBjLGvdY/pUXxJwO1A5axgBscx6iiOO8DW4Ve7906lION/AnGx386iblv4FcnXhXHwuI5VETE93BzG/qj7c+elsN76kINQ/jnEFEPZuDqYaRldQ1chvyBzyORVKL0b4nKJHteIu8ceB2RK9ojAZZC2nS2OQDEn1pGwB+t7eaUkrTYoLLVR8P61EW3BaUy6e5IxKxvG4HeUg+IPM4qTdFenkUhCmYZZdaK2ASmQNQbkwztTHU7xquuFKuIcKV1KsMg+74HcEZB3G1QnpX1fFwAiRyfe1dszYIbAZQg7uCN8ndTywd6sES7Zqth12QyPMkbRDsGCy9tKIyCeRAOcj1roi8HuriAknSDoHJHDoUrPCmG7K41yyxhO9mGcyI0jIRlBM2rw142rFvWr0ru7l3Q3rTmUgGB0SKVU1apIClvDE8ELxghnaUuTnvDYn0U4L0himXMciSYA1aGDYz7qi/SPqatZrhLsppnjXSrqBy8VdeUitkghs0XDUhpIkChdHfZYv6MdImtIjJwKewS3VhHNwuTW8xOwkKSyJJdHJywCySIV5A05ye0ncWtr/pJe5llZmkwZY4o4TL3FSQtHbqAhCE9izkZLA6d9CHohYQ3K9ra9jIh1JLEB2eCc7hRkZPMEH30HpR0StWuLbs0hlimm76nDrqwSxCnIUgHUdt9+VEukY47HzStjI5rNHU/18WsUwgSPiPC7dTJoElvDcQxSiRxdEyw9pcOJZiSZpWjCktgKpC1ufonfrJGHSdZ1IBDrjG/uZufkaonq64PbRSSvPA8ckkv6J9A0sNJSaHHJljeFmfI2Jz4ZqWw9IBw97po7T9DIVkj7Nl/SudiFU4052ODimztzjK3f3WKRoI3VyYrgFMnRLjck0aySR9lqAIXOTj1xt8jT6Gqpc0tNipUBkoDIaMzRiikuusk6S0arVww0MR1y5B7Sk89qhGCqkc8EDGeecY2PrQnSi3WlCS6NMoxRBcVzRQOzp4ATbqK9L+ERy5DxLIgVsqzahqIOQYWUp3lJGoEHc+tQrqJ6ro7R55gpDzE4OAMxZPZx6h95Y84VSF08t+dW8RzoMWAMAY9BRIkIYWhddHlqMjWig9DxQpShCaMUUYq4ZK72lLqkXGjoDWwo8mhdnXXS2SJrIUmms6ditESrT2vKaQmOezpFNYVIHSiZIKJbKQo3NBUeksTSKS386kUyUkvlUDLEKPMnA+ZoxkpKgcwKPtaiiLiwzyqC9YntI8Ksc9rdRlhnuoQx+lZb6xf6T2BCUsYNbbgM2+/hgDnVmxrjrt5qve9o218lsqWPGfAeu38qgHTPrv4fZgme5jUjmAdR92Fz7q87emntH9IOJZOtreI+bdmoHxwSPepqp+M2kAJa9vnnk/Yiy2/lnfA9RpFFGWNg1N/gPigzndoNPifh+a2j09/pI7WIkWkJlYcmkBxn90MgO/k5/hVEdKPaw4/xLKxB44z+xmNAD+72SkfviX3mqP/APaZbw4FraIG/wCsmOts+GF5fWmHi3WLeXHdaVwp/Uj7i+7CYyP3iar5cTa32SPd+ZRLKBzxqCfP8h+Kn3HOAud+JcSVcb9irGV8+kS5UE+YSmJul3DYP7C0a5cf6y5fC58GEQVsjxwdJ9RUNsOiUr8lP59alnC+qRj/AGjBcfE1TS4qb3Hx1VxFhh0BOnQd0fDX4pHxbrjvJBpRxAn7FuvZj3ahmQ/FqB1a9Xkt/dpD3h2gmd38dMUMkxyTndigXJzzqw+DdXsEfMaj61KbIiLeL9GcEak2IB2IyPMbEVS1VdNIDY6+KvqTDaeNwLhpzt+apTgnVdLIzA5VVYrqI22ONvE551YHB+qGFN2OvzHIfPn9ak1rZhgQ8jo+okSKe5jGADEcqTkZ1c6SXk1xAMsomT/rItzjzZOYPuzVbnlcBc69Fa9nDG45W6cj4J74XwmKP7kaL6gb/wCI5NORnqKcO6XpJyOD5HY/I0vF75VAWlGNeDsndZa+e9po+30U1/UJGqLBAT4bygfbsUym92oLX1NLUucJ5a/FF/bqZGu6Jk4lilEd03tgCn9r/wBaLe99aj78WFIJ+Nfn508Q3UZqQpe/E8eNJZeN+tQy86TgcyKY73pkPDJqQQdUM6r/AIQrPsenckTZjYqffz948RTt/wBOLK5Om4UQTH/XRYUMfN0GFPvwTWf7npK55VFOLcTct940XHE06KtlqJG6kLQ3TLord2yGe3YTw8xJEdWB4F4+Yx6U49Xvtb3sBCTZlRMHSxyAMYwH0mVc+RZxy2GKrzqG6VvFcRxs7dlKCjKWOnvDA2O3nUgvOApDPcagMByvoPKgKio7D+iu6CkNURrbrdX7xXrLS/dZ41ZFMajS3MEFyx8MjLYBwMgA43o623xUG6GspQFeXh5ev1qd8Pj5V5dXyZ5XOPMr2mjhEMLWDkFGuuSXTw659QB8zWGVG3wrb3tCS6eGzerIPrWIwtb7hT/TOP3l5Dxq69UwdGr5TSuFvz+TSQCjImrbLzlTXpkmFsB//j4j/iuLon57c8+FRsmn/prztR5WFr9e0cfRgaYFWkSLmamvU3Fm/g8N2O3ohqHLHU66mVxeKf2Y5G+SVyRQZhz95/Hyr4mvlTah9nSLkFBWmPYagzc3h8oov+KT4VmssBjJAzt7/LHnmtfewl0JuDJdv9nnVXSNUZ4nRWwWJ0s6qGG43GRVXiYc6me1ouSFeYKQ2rYXaAFaaeKkc0dWXw/qjnbdtKD13PyFP9p1NRL3ndnPkNh/OvOqbh2tnscth4r1qo4gooft3Phqs+8Ziwrfun8Ky90ViGriLH/qpgPPJjYbfP5ivQHrm6IwxWeY0CnO58cYO2TWC+i9jmPiLeSyY8s4xv7s0RLQvoHGJ5BOm3miqGtZXsEjAQATupz1UWP+jr8fx/P5xUtuLGkHVlZYto/dUqe2qldJdxVuW2UXksPSk7WFSdrP0oia0qMyJ2VRlrCgnh/pUkWxr5bSmdqpMqjS8O9KVR8N9KezZUdBaUwyJbJmXhxpWnD6djaelDFvURk1XWTOlpQktKc5rQ4OOeNvf4VlnrD6yLyCfsZ1kiVmGHJGnRnd10nLYGTjbcYrRYRhbcQcWukDbddSfILPY1ixw6MPEZdc200A8yVpCbicSDvSKvvI/nVd9YXTi3aNlV9RPjjb45/hRnRPq2tLiMTG8aZcDOkhVzzIOe8DnnvSXptwTh8cTLGEL+BJ1H35O1aenwygZJlZHLK4eGUfms5Nide9ud0sMLSOZzH8AoJwHpSVOmJDIx5YBP4D+NRHrL6TlZA1zbEyb6A6rgYwTgFjjw30mp/wHppFbjCgE7bKPH4VButPpZDNIr3EbZx3QVYeAzzAzyFbnDYJIprtgihHVxu74/ksFjdTHNBZ1TLMb7NBaz4D8VArnrFmYYRVUHwGWP0Kr/uUlS2vJgf7Qj/Av00g/HJpwHTxE/soVHkTgfwJpNJ0nupdlz6BFP47/wAK1Bka42kmc7wYNPyWBDHN1ZE1vi46/mp71KhuHTm4fRvE8YAIJBbbOfD13z6mpdL1xJDK05UPI4wpZS+PRUAOfhVf9WFjIk3a3ILIFOA51d48jp3FWFD00tope3lRX0giNTgKvrjz+FUlRSNdLeOkzae1I78NFqaGsLYMr6zJr7LG3Prqo9d9bD3cmnAXJ+80YjX6DWfiKf7forqAL3IHpGn/AJpQ4+S0ycc6zIbl8RxRgk/qjb5nFOUHC5WA76IPLOr6DH40LPO+FuV87IR/DG0E+o/NWtLBHOS5lO+c/wAUhsPQn8FXHTnojOZdMTSMm+S74XntywuMeGKarXqvcbySIg8cYJ+GwH1qdca6BXrElJlCeZ2NRW76rbhvvzg+9mI+XIVbU89PMBlEkp6nQLMVtJVwOc5+SJt9hY2RDcIsIx35Wdvft5Y0IC2fjRg6d20W0MCk/tFQD/jk1P8ASioOrAD+0mCj+6Bny8f5U+cK6vIcjTHLL64OPngLVqZJIBfLFEOriL/FUscAqHWb2sp6AG3wsFGr3rLnfYaV8sDWR/iJX5KKRIl3N4yt7+6vyVVX6VdPCOreQfdiiiH94jPyAP408S9VU7f/ADKoP7qcviT/AAqmnxmizWmq3PPRgJH5LR0/DmIluaGkawdXkA/moZ1QWjWbl5UAy6tsVzgAg5wAfgTiraveuXJxHHk7Y2LH/CufpiorwfqwjikDzXBmCnJVz3T6aVwMeO4qdt0ytovuBR+6oG/v/jVLUfR6mQOpaF8p/ieSB6LU4fFU0Ubo6yuZEP4WAE+uvyUbveN302MJIoPiAsYznHNsN8edR294JcdppkZFONzlpGx7+4Mjz3qU8U61A+yj8WOfcoNRS76SSySHEbBj5jT/AMXhU7f0hC0gvgpm9Blv+JUhZhkzgQyoqT45sv4NUl4f1exYBlllfxxr7Me79GA2PTVSLiHQHhetXaKM6P1dyGPPLklmb3E4oFr0bnfdnVR5ZLfyApZH1fpzd3b3d0fT+dUzp6Nzv1irmmPRgNvirr6LWhtqeighb1eQT6D80dfdOIUXSiBVUbDAVQPQYGPgKjNx00L50jPoqsfPGTuPjUjfgdumcInvPePzOaTScahQbkfDAqxpYARejw7/AJSm/v1VZUzubpW4mAP4IQB7ri5TH2ty/JCP3mCj5KSfz40K36LSn+0mVBnOIk39e9IWH+4DQ26dJuEBYg8lUt+AxXIb65lHci0jzchfpuaLkkrmC01VFC3+Flr/AAVfHDhshzQ0s1Q7+J+a3/u0+Ca+NdEFcdmgdyxxrkdzj/YDCPl5rUgh6nODxQqsjapsZYgZ38uWwHvpj45YTqp/SLr8FQE/Un+FLbPqDu5YhJLdFCwzo2UAeG+xz8aAL8PcPrKiaU35X1PzRhixBp+qpYYh94g2HkLC6an4fbRHEbNp8v5eNL7W+c/2ccjY8Qh+GCcA/HNE8L6HPbtu6tj9Y7k/E5qRJ0tCjvSfDl+fGjY45TrR0Df5pNffqoHviAtW4gR9yKwHlpcptaO7f9XQP7zf+Uaj+fCuwdD5GwZJf8Cj/ifX8MAUdL0+HJVLe4E/gKL/AK1uZPuxlR4FiFHy3P0p8jsRa21RVxQjoy1/gnQxYZmvT0ks7ur83/y0ShOryD9cNJ/3jMR5/cyE/wB2lENjBFsoRP3VA+YUc6b34Fct96QL7st9TgVyLoaP13kfzGdI/wB2qN5w1x+vqJp3dGg2+KvmDEwP1emhgb1cRf0Fvml130jiUc/4fXw+VIf+mQP9mrHwGAz4PwH8PxpZHwWBN9K58z3j9c0rfjaJjfHoBgelHwRgj9Sw7ydIb/PRAVD3D/XYnbq2Kw+VymT7fdt92MrufvMqD44ySPTFc/6O3D/flVP3QWb36mKr/u0uuumaDYDJ8PE/Skv/AEilb7kbn4Y+rYqyccUYPrJ4YG9G5bj0VW1uEvN44Z6h3V2Yj42COh6BJ/rHlkzsQX0DHhlYwoI9DmjbfgNvEe7HGp8wq6v8RBb60gktbluelR6sSfXYUA9HHyA8p/2RgfXNUM36PJ/W6ySU9G3stBT/AKRaMtHQRwjq8j5DVD4iVMgbUMDHh/ypRddMEXIGM48znl5DbOaYON9GVV0++wJGcsSPlsKl/DbWJAAFVdvIeVPY6jNvodA+Q9XXTXMryHfTK9kQ5hgHzKZ5uPSNvHGxB/uaeY/vAH8nevk4ZdP4In77Fjj91Vx/vU+z8dQY3z9NufjSCbpimcDf3ZP4VbsdjVvqoooB1s0H4qjkZgWa008tQ7oC5w+GiJXom52acj0REH1cOfwpTH0Ch/XDS+P6V3cf4GbR/u7UkPSGR/uRPzI+7p+OWxtXBa3Lcwqj1bP0Ax9arqhj3X+nYl7mkn5WVlTuibb9HYYfAvAHzuU9Q2EUeyqiAeCqq4+CiurxhF354/hv4+m1NNt0Rkbd5iPRQAPdk5NONv0FjwdWpv3mP4ZAqpvgkZsBLMfeArj/ANceLuMUI9T+ASHiHS4csgf7WSfgPH4+NNi8TfciNzjfIQ4PrqIHzzUx7OGIdxFB88DPj8dqYOKzGUHU/d5YHlV1TTSkfqWHNaOrhc/FUNdDE3WvxJxPRpDR8FC26bzzN2UUEkjDwLAKPlr2pBeX99nEkfZDxKjU3rkvqQ/BAPSra6NdOreyU6Y0LH9ZiAajvSLrkjlYjKZP6qjOKtj+mX+26OJnmAfgs0f0G3VvaTP8i4fHRNPBYYiO+srnx1SMM/7MfZx49NOKlPC7KBN44Uj35hEU/FgMk+ufxpgsr6WQZWMAebMF/DJpzHApiN5EXY/dy3htzwNjWfqqehverrnOPRtytdSVVda1DQNaOrrN+SdpLhBt5ZIx/kPHnikEvH1G2R88UlboSTu00jD4KPdtvjx57Uoi6MRDmgb97vH5saEjlweM/U08kp8Ua6PHJNZqiOEeAufim656bJuAwPoO8QfDZT+IoiTpBI33Y5T5HAUfHWy/QGpIbaNRsAPcAPwoEkyDmTVxBUVrv9FQNZ4lv4lUdVSUQN6/EXv6gOsPRqjbLcNyEafvln/3VCj5NXycJk/Wm3znuRoBty/tFmb4ZFON10hiXxHxIpD/ANK1P3VZuf3UJ5DzxjyoiWDGZBeoqWRDoCB8kLFNgMZ/V6V8x6lpN/e5JX6LRfrBn/fd2H+Fm0fJfOlKcBVB3EVF9AFH0ou64tM5JEWMnO5AHyGcAZ5UluknO2UA9Mt+OKpZaPD2m9VXOeejblaSGsxAi1Fh7WDkXWHwCXtYf3h8PX3Z+tSLoB0lS1mLsFbI097OBvz2Iz8/nUEPB28ZX9w2H03p36H9XyXE6RuW05yWZjtjwyTjehpJMGYxzYoZHmx1P9FMyPHZHNdPNHGL7Dp0uVtbgnEVdFZcYIB29fjT2rVHujPAxFGijcBQBv5U/QivDqk2ebaC/wAF6bH7I1uuiu4rooC1Xm5NlKiyv5/PhX2mjguKLDUjgVya+Ox5jYemfkc0HhD90e6lXFoSUbHkfwpDwEdwU03bqpB7K8sre732/P55Uv4ffMA3jnn449fSmuGHJI5+XzpTE+knAbUOfLavppfLVlPOhXSxIZIpXacFZBraJgp7IffVc/eYjYq2VxUr6Q9dNnNbGIcPSO6DvovEbQSpfKM0SaV1hNiQMH1xVKvcHBpZwu1aQaRzALD4c+fjj1pQSEltE/RcclU5WR1OfvIxU+pBUg1cXVx7TdxaTrKArSIqLq3LtoyMsxbL6lOlg2x25YBqg7dMjmAQN8nHy8z6U52d+ixkFVLMRpb9ZCOfLfDDbfyzSteW6hJtsvYzqm62+kF6ba4itYY7KSGOQIGVlKHI1BxgpqGMLjYDfnWrLHib6czIIz4YYOD7iP414ndT/tPXlmbWKKTTGiGB49bKsqFywLu2oLknB0gBVUCvSTqN9qqOZRDLBchxgCRtMkXLACyrnubbM2PWjHkSNFgLqZpuFkb+lx6eLcXXD4I9R7COWQ5UgFmYJpGQM7eW1efoY+I2+Nar/pNOtAX/ABtBHnFrbCJiDkambWcEHHIb71k1Zj4nPvNBu3UZCUWVoxYaQflXtB/RewY4Au2M3Vx8cPg/Igj3AV41cPkOBg8vA8q9hP6P+xvV6PWklu8elprgmF0/7eQMQ+QQCRq0+tWsZvSuZcbj8VC39qPI/gtm03XvFyoJEbtjyxv7sneiujnGGlU61VWVtLBTnBHPI5r7j4e+nc1V2ynVGqt265ljx9ot5otTYUhS4IzsxK/cH72Kjr9KoeIM8lndSRyQkdrGxZEbBxjBxjkRqXY1cVxKo5jn6VSXTPra4WruZol/RLu5Xdv7oUAaj6E0dEWu1a03TTorT6OdLFmjLKrEoCCNjqZRuFOd8kYqq+nvtLRWhU3FlciMqCW7PUUOcMrKM/q5Iwd9LDyzEej3tJcNSOVIUnhjeMyLJ2Dxrk/3wraSf1WxvWI+lvXTe3fE1AuJhZPI3ZtNlgqKrMVZ2VS6yMpjyyk5cYpCwNJ08k0uV6ddfSSx4re20Mp/RSxPJDm2MRCSntIpMSLqkl0aVyCMqkhABOKjPV17Os9r9tMMy/YjsGOnU7AEaMasppPeHod6qfo51VwT3MljCnEGuY3EdnM8zEIAimJZ3kZ9ALdqQU37MJp253T0J6GS8HmnS+towGjGiUydqqOCf0rqF06mLd52AZtvKiY9dVFYE6hXp1VcA4vZcLljitLX7UHdgWZUV4j3lbCodeBtp299Q/qD4lcyNcRXd3JAcu7RuAYzKx1ShGK7QoGVdIP8aujoF02tJoVCT4niQGQLLzGByYbFckHSOVS7pt0VhNv2hhWVoI3MY8NTLhjheZPrmndplNiLXUuXms49JerC0lvl138tuxGE0OoRpAp72kENHtghvxqQ9Ul9xuF2UMtxAZXiUzEEKIyQH7QHUdZ08x+t6Go30Q6PQrJI1yA8FzKvYDOl0dMB0aR85DEEgbVf/Gug0cdi8KMVjZxINT4bBOSgfO5IyAfcfCp5ZBo06301UYZY3Ckdl0glI0zRpHIQcDtFKMc8g2x5YO48aR2HEWjcprj0ZzjWupSdyg1YDL4jByM1nnop1oQKZZktpPs8WqJkkGqXMf6ON43bvBGkjOT+uGVuRqtOvPrkmjdEtreB+1TIid27cySH9VMYXSCO6fpQz4Mm6XOCLhbi43w03CKElKYYE4AOfePTmDmq46AdE72G+mJAS3c8kIYMdyXZdtJYeIzuawl1e9eXHLOVhK8Vuw2EcqMjOmQdKtqZSw8iN6050A9q0SGKUy7FuxnWZDrQqCQzFRjvk81yuMU9kT7FrddF2cc9Fojpp1fWsiLrhOUbUpjAzqPmv64J5qcg1CZ+jNpOq210s0OlmaKQBoFfOWKqeascH9GThtO2RtVs2XSeJwullfUB93vDlncjOn44pq6T8KE5Ve0KgBwEIBRyeeoHngbbbjfGKEZI5vdddSWCq3qW4ySlxaLcTnsHIikkV8yRNujapFO6nKOudmB5ZFVb0k6oboXrzIkd08i6ZEMZWNQoLBX1YDOTlgds5q6bu5bh1szo7XEVvo2kTEsUesxtpcANKg0sNJy2ANzkVLLLpTazx9pEWcuF1GHVnPkdsbZ8aKEhac7Rp+KQt5KPezxHKsUgmgWCQvqK6VU+QBCsSVAGxNW+0lQC46arHGW7JwY+6zSaV2XlqkY7A896ZOj/AFxvcSYgiSWEBdciyrlWJwy6dwxQ89x6ZoWRjpXF9rJw0Tz0445Hbrr0mQjUyxqhdnYDOCfAe/aq6frLjLxO1ssS3aN2Un9k3aIrNNqHmiqMkZOASAQKvlYBzHjUX6bdG+0VSFUiMl8aQT6hARgM3LV4UsUjdGke9JeywX03u+KtNLdpIPsMTyiO17d5GExEsVwQ0KmTDNqIVgpOskYBXFi8U6Pz3vDIo7qGa07Ru1hnt5t1OQY0YSvqYZHLc48q0H1bdXqt2d3JD9muSS0iIcZJ3AkKnTKulsEMD3gSDyqx+I9G4pShkRXMZymeQJGCQOWcfKi31LWHLbZRhtvese9VFv0gt44hJI99bRuySxQ4S7iUbRKRKVVkK98upJA5ZrUHQjrBF0zr2TRNGSrq5GQw8NvQ1Mre2VdlAA/PzxQP6vXVqAAPjgAE+pI5n1NCS1DZN2+R/NOa2y6EoxVpQkYr4rQF08BF6aLZqPNFMlcFyJWjAlcoWqlSIIhr4wV1pK6J6XVLokrQUUbelpkFc1CnAkJtkiWGjAldeuoaddIk8kVA7KlxoNcHLrIiMUeJKDUe6T9PbW1UtcTxxAftMM/LnTg0u0ASXAGqkTNQGWsldZf9JTwa0ysRa5cbd0ELn97GPrWXum39Jdxi8JTh9uIUP6yoSffrbYfWimUjzvooHTtA6r1D4rxGOIapHWNRuS7BfxqkOsn21eC2OddwJXH6sWD9ScV5U9N+l3FLol+I8SEQO5QyFn9wjU/gKry543w2I50TXkmx1SN2cefcO8fjRghiZq83+H9UI6d7tGD8f6LcvWZ/SsliY+HWveOwZwWb0woGc/Cs69OOufpDxDL3NwbaJt/0r9guPRT3zt/d3qlrzrouPuwJFajw7CMKwHL+0Ops8txj8ais6TzsWdnkY82dix+uaV1dFELM+H93SClll1d8df6Kb8RjskObi6lu5OZEIwmfIyPkkeoApBL1qLHta20UP94jXJ/ibc08cD6p0NjNK5H2gzIkKk40pjMkhHqSB6Y9aBw/q7jTGoq/7pyPdVO7FjISG8lbHCOza18h0I0/6CgnE+kdzP8AfkdvTJx8ht9KP4V0Fmkxtgeu347Va1pYxp91QDSx7rlQb53u1JU8cMbNgoVwzquUffbPu/zqT8P6KwpuqZ9+9Kjd+NFG8oYkndFeSdY5AOW1fG4xTHJxD3URJxjzpvkpARzT/wDbKC9761GJeOj0ppuOlqgkb/n+VNc0qdrwdFOBxD1oMPGyvI1An6WLvz+VFf8ASoetR28VKHHopxfLDLu6YbwkQ6W95A2PxFIVsZ03jcSqPDk2PUeJqIv0rHkaAOlpHIH4V2XxTs56KXDpeM4cFT45penFVI2NQhummoYkQOPX73zpM0iNvE5U89LbfAHlSZGkpxkeNRqp2/FPX8/50S3Gx51AE6RtyI5Ukl4m58flTsjQmZ5H7KfXfSEDm2Ka7npgvv8AdUOxmjFgppc0KRrHncp5uOlLHkMU3y8Qc82oKwUetpUJlRTabXZJSuaGsFOUXD6XR8N9KFdUAI+OjJTKlt6Unbo1qOTUuh4b6U5WnCM4oY1uTUI1uFdro4Jm6KdHz2sYG2GGPSrc6O8KD9prGoF+Z3zgnf8APlTd0Q4IBKu3r8gamPRiDu+9j+JrNV1WX6rcYThzYNCpBwLh4UYA2FSmyt+VN/DLTFSOzt+VYuokvqtWTbZVN7UbY4cfWRfpvWMQK2b7W+1gg85f4VjoRV6twoP1G/UleF8YuBrR/KERpr4nAJ9KO25ZHu8flUz6K9SfEr3u2tjcy52yImVd9gdUmgEbjcZrZrCgEpL06jKzhD+pb2af/wCrE3/mpmQbVs64/o6uLX11JM7wWkTiBR2ja5MR28ULHQhwDqjOMk+FXZ0D/os+HR6TeXVzdMOaoRCh9O6NRHxFObG4p2ReYjSAblgPeR/Gre9n7q1vLqZmt7W4lUwShZEifsyzLhQJmCxHJ54evWXoH7LXBbDBt+HWyuOUjoJZPfrl1HNWjBbgDAAA8ANgPgNqkEJ5lOyBeT3Qf+jU47cYM5tLJDz7SQzSj/6mEaD/AOMMVoroL/RY8Ojwb27ubtvFUIt48+nZ/pse+U1t5Y6aeO9Lba3UtPPFEBzMkir+JzTsjG6n4qRkZOjRdV50H9l3g1hg23D7dHAx2jIJJDjlmWTU5PvNWXbWIUYUADyAAHyFVB0h9r/hUZKxSS3T+AtondSfD9KQIt/3qbOjvtJS3Icize3UEaO2ZWZh56U2X3ZNVs+L0VOO9IPIa/JXVPg1ZP7MZA8dFegj503cSu0Qd5lUf3iBVKcV6xbmTbtCo8k7v+f1qJ8QkZt2Yn3nJ+tZqo4wgZpEwnz0C0lPwjM7WZ4Hlqpp169L4XtjHG4dtyccgAD41h/oxD/od+37WR85Ez8+VaJ6XPiJ/wBw/hVB9Ho//d9yfNv/AL6v8KxtVijq5xmItqBovQ8Lw5lFF2TTfzVm9X0H+jxfu1JGhpD0Ot8Qx/uin3saoi/UqyfumxreiZLWnf7PXOxpC7RICmZbWufZadewr77NUWcJya0thR8UFLBa0fHFUbpACuSUQUA29OggrggqIyapt01G35+eDj3+ArGvW31idrddndQkMh0L2iaUUFs69wdQ3J1AHblW3J1wD7j+Gaxl1y9YMF1dBLiMB4/0SqQ4Ay2zMxwMZxvnABNeocFOd2z3NyaDd3LyC8442ymmaDn9oaN5+Z5J54h1UXwtRNZTW06kZZIGP3cZOknCsw3BU6Tt8KYehcEM9vIJ45EuIzjLsyhj46U2xp5HnT1x3oBxC0ttdqkZhOXZIJCQBjOrCnv7c981GeiV0lzC7OZRKmxU7DPoeePfW+knEkbs9S5+u0TbHyWHgp3Rzs7OmYw2/euuD4hT3ozx21tRnSufQA/U/wA6rbrW6R2t1MskpZdIICA8843OB6eBFT7o5YW0feZVJxvnvE433zkfSq56xejMV1cdoHEa4ACKBk48gKTC6ZomL2Urtvbld+BT8fqnugEb6ph1/Zwt/EXUQHSO1j/s4dXqw/i2TRtr0xuJjogjGT4KM4Hv2AHqcCpNwvqmj8IZZfVgVX66alHC+hkygiOOKFfU5+i4J+LVopsSjhBD6mNngwXPwWPp8FnqHDJTSP8AF+g+KT9GuhDJ+ku5Q7Y7sSnur78YLHbyxTvZ2NoZQ88YaJB3UUAAt5nOBiuT9F1RC9xO22dkGn67tVWdJ7FpnHYwyFByLse96nO+PhWfjbTV0l7zSnrq1q1dQanDIQLQReGjnKd8f4hYs/6GIIc7Kpy3oMLS6ysZ2A0REerkJ+O/yFVhw7oRMne1xw+O1SSx6QCLd7lnx5A4/wB0fjVu7D6iMfq8EbB1kNz8VSw4vSyH9anlfflGMo+CmjdGro/fdFH93LH64H40ui6FR4zI7sfHvaV8uSgHf31XXE+usKMASN640j5nJqJcR63pmPcRV9WJc7cue30oZ1NVSaVFbYfwxN/6Vg3FKGPWmocx/ild+d1ecVhaxnKqpI8caj8znnijpumkabfTl9Of0rPyS3s/J2x5DuDHwAFL7DoLeg7OE8c6t/50seA0zjcRSSnq8kBQycVVTe6JIoW9GNBKumPppLJgRRyP6ohI+ZwAPWjhwq+k5hUH999/8KA/jVVrwiRdp+ISD+6jsP4/gKUW/FYo9w91MfMu5/4iv8aLOH1cQ+pbBCPEXcoWY3RyH681Ex88rfhZWrD1fMf7Wc+5AAPdk5P0pzi6HWke7DVtzkYn44zj5Cqi4b1lSzSpBHGU1nGZScDHjgY/GrFh6CO39pOx8wgC/XdsfGs7WhsZtWVsjifsxiwWtw2Y1ALsPoY22+1I4E/iU/XXFoEAChQBywAvLn5cqhnF+mEHaa9WSdsDvf8ADmniXoPbJzTUfEuxY+fifPflTVd2sayalCqPQAfyqKlggcb01C+Q/wAUhNkXU1NQzSsxCOMfwxAX/EpRF0puHH6KF8ebYQfNt8VyWwu3zqeNB6Esf4L9aVDppEuw3OPf9ACaIfpZIx7kTYPLu4+ZY5391WP/AKjHu+CnHha/4lAZsNlOgqKk+OYN/AJPH0Nz9+WR/QYUf7u/1pZb9FIFP9mvvbvHP+1mk7JdMN+zT4sxHy0j6UE9FnP35nPlpwn1G/zqukfSuP6xWSynowGyNiiqox+q0MUQ6yEX807tNGviAB7gPmcfkGm+46aRbKmWOeS5Yn/CCK7B0Ut03ZQSPFyWPn4nH0peOLxRDuAD90AfyoqmpozrS4e533pCh56iUC1XiTGfdiAv+JUY4nxyWMGQQsuORcBPkCc/Sm5+IcVuY+1jhPZk/eLE5x5LS/i/SCNzlzkL4c+XotfXXtDOqCOLUEUYxHGQB72POrlv6RY3V0EPlbRZyT9GvOgqJvPNY+ttEy8Lsp9X+kLJnxUd0fQZ+tTfhqWygHsEBHi3ePv7xY1DLPpdJcHc6PVyzMfgCAKkfD+j0bjvzOeeyYX5MN/Hz/hVHVy0ZP63VySHpGDZaGghrWt/UqOKNv8AFIRdP9zx6EDYYAHgMDmcb+VMsvTiMDYgn073/DS1OhdtzKlvHLuW+O5x4eVKUaKL7oUfugD4bUPAKY/6Sge89X3sj5jWBtqzEGRjpGBdMv8A0mmb7sUh9dOkfM0TJb3L4+6gPPJLH5AY+tP9x0njHPHzFNU/TVT91dQ8MAt+G1WwGLWu1kMA/wCIKpXDByfrJJ6h3QZiPhYIEHRlz9+Vj6KAv8zS1Oi0I3K6scy5J/E4+lN7cVnb7sbD1YhR+JPzFDPCLhvvPGvoMk/POOXpVVOWn/WYiT4MurmmDrfqOGBvQyWH5lPbGJNgFX3D+VFT8cjA5495AHzJpuToZn78sjei4Uf7o+FK16JQqclAT5udR+px9Kr434SD9XDLM7x2VmRjJb9dNDC3w1PxskNx04jzhd/LGW/DY0jHSGVj3In95AUfXmKkwMajbSP3Rj8BSG54kg3ztnnnA+tX0Dq236pQsjHV39VQVIoL2rMRfIf4WH/+qi3GLq4XGQgDeJJYj4AY+tPFp0WLAF5nORuFwvMcuROPPlTfxfpPA2NR2B2xk7/Ab0tt+OSMO5G+PA4Cj5k5x8KkqRiVh9IrI4h0aR+CGpzhYefo9FJMergfm5O9r0MhHNdXjlyT4c9zgZpdGsa8gq+4D+AphfhNy/MovL7xZzjy2wM77UsHQkkd+Zz+4Av1G9Z57MKBvU1Ukp6Nv+K0kUmLWtTUcUI6uIv8Etk4unqceX86bJ+m8Q8RnljOfou9LV6EwcypcjkXYn+IpYlpEnIRr7gM/QZ+tTwyUVx9EoXvPV10LPHXgXrcQZGOjAB8yo6OlkjbRxyH1C4H+I1wrdsfuquf2nBO+TyXOKkr8ZQeOcU3XHTNF/Z+J9+2B64FXbTjB/Y08UI6kAfErPzfoQ/tqmWY9AXG/poiLXoTIQO1n07n7i742A3Y/XG/pSPinBIVBA7SRj+0xx8l0ij/APpa8myRu3uXb5tgbj8aS3X2jBJRU/fYA/IZ/Gh5Yqh2tbiLR91hv8lPHNStH6jhjnfeeLf/AJIPQ7qchmk7S6dEj8FLY+BGc05dJ+rXh6t+ib3aQfpvvUHW9vZZBFCEOebaSQPPcnH0o/j/AFYcST+0kJXnhe6Me5cbUKWYUx95J5JD02UrZMXe0iKmjjHU6/knS3sI4+bkD+8cfUmjD0ojTk2rnyBbPh4AjxA+NNnAuFNH96FSfNxq/wCIkfSppbcS0gbKo/ugY+QqcVEYP6pQZvF1ymimnIvWYiGfdbYJll6USnIWKXyyV0D6+G+PhScw3LeCL72JPyAx9alcvE08d9vzzpmuelMS5GVyOQzufgN8+lGiTGpB3I44R7ggy3AQ76yWWY/8jf0SU9GpD96Y4PPSoH1Jb519/wBC0PPW3vYn6DArv/S8/qo7Z/ZXb5tj8aLuOL3DYxFj99wPoM8vfVdNDP8A/V4gB4NP5Kyhnp2m1Dhrj4uFvmlsfBo15Io9cDPz50a8I88fD60zGxuDuZI19FUn/iJB+VcbgBP35ZGHiAdAPny8N+VVxGCsP1kkkp+atmOx2TSOKKIeOpThNIigFjt6kD05n1FN1x0ogU8wTttu3/DXB0Yi/wCrBPmxLcuWcnH0pUOGAclUe4AfhREdZSgj6JQF3i65UElDW2JrMRDR0bYJsXpYN9Mbt7k089sZak8vSG5J/RxgE7AFtz5Y058KepLIedGcNukjkRz+qQ2DsNvDnyq0EmMyNIip2MbboB81TOhwONw7arfI7+Yn5LUXVLPN9lhE39ppGoZzj0yasCIVBOrHpslzCGUAEEg45beRqdq9fPeIRyNqHiXe5vZe0UjmOiaY/ZsLX6IdcDUJRRTGqN7S12iMXTX21BNBamOBsuXJ9wR6Gmbg1qyrhhg/Px2p4zQI1pHkWTgbaLyq4Xw/W2lcZOcZOBgb4z542HmaXwTRqpVo9ROcSZKsNtth94CmlifAH6+GRzxz866JCRz+dfTi+XN0VPDgAZ/hR3D1ycLufLzrl/eHQF+8AcgnYjbvADJ2P8PCnleiLLbxXCR3RViwkla3dbZWyojWO63jd2JKspIIbAGScUo2S8kjtZ1VgWUNzBU+fL6Un4hb6ceoyPTwwfdQnsykmmQYO2dw2x3BBVipOPDVsdjjBFS/i/Q9Ueb7sapGrCO5mCTyRybpLCVVoC67HS8i4GCUID6UTVEbDiZyuxOG2Ub535YG/e5bedWf0c6xLiylEgF3bcikbmWFT4ldEoAaPGRspqBdJujj287xFTG8bAFXeNmUgKd5ImMD4OSrxMVYbjngOvSTrWvJI+zmlMh7Noh2gDaYmxkI2NjlRhhnlzpQuUf6ZdMpLu4muJD3pXLkDYeAGANuQ+dIUnBQ5O9NZNfU5Psnyx4gBgV6g/0ffXVfWvCoQ0AuOGiS4OtD+mgxK/a9oCAP7TUUUMSUK8tq8qIJd6097GnXd9lu4bC4ZzY308UUgUsewleQJFOI1IMiyTNFDOmd431AZTDG07hYtIuCoy3W97L1bg9qXhylsySQ9qurtZIHRg+yhXBUd5RjJYDbHpSvoJ7Q0MruPtltOgYDxikXJ/ZY4YHwO1G8Z40pvGhmgie0mRNc5RQI930DXqw+W0g4BIWRCeRAdek3sv8ACpgzG0gWRh/aaQD6ZKlSceFE/UAWeDr704iQbWVl2nSGJxqR1cAZ2IP5Phis8dbvUil9IJAr2sepRjI1ytnujsmyiqMltTbnFOdh7N1vbvG0FzJC64GkyGSF/RVkY9m53xvtnbNSLiHUkjFQr3aNgEv25kQ48wW5+igD3VGzJGbsd8E8tDhZwVf9XXsmXFszOOISMjgDsXSNkwCSFYacBd8dwiq466OpoCw4lEYsXTyp9iMcehO27RZI9JwWWMBCzyEkIvaMcAVsywlFvEEdydCgBiN3PIADO7E/qioze9Wa3euS9LMxEgiRWZRDG6NHsEJ1TFGbLbkamA9WGcuJznRKGgCwXn90U6qL5LqWZeJGfs7iF7r7OigtNHAsOF54KYEJ3xqSTbNWFxrpjxBDpnjN1ExcmKSPSoSPGElcoCW0cmLHJ8BU3tOqz+pb4wWNsZrGa3e7kjubpklMyyhHkSSXUxAZoXdZWXUZmOcg5ufohaW/EEk7S1aCRkYENMJU7wwxAR9j5hlUkeJorMGtuNR1TWjnsVmrozG19LHcWsfZrJBNAYQgZRqwUBC4KTRnZWbmDnkK031cRS2YMEhaeFVjUXBcMVfGHhkXmNB/W9d6+6L9W1ratpto+zuAhAfKg3BVQpbT2hOtcD76jb0ql+iXtN/YJ7m0u7V3MtyxF6QYbeV3ABEjSIEUxlezYwh1GM7k0rnGRuVuvzXEhupWlem3RSKeEoxVEIPIINWRthmHdP8AeG9Rjqs6NKiPayO0yR6HjEriQqDlca/1gCDj5VHrDrVQoO2SGa1kkAh+zTPMVPiGD28OYdWdLrqXwzyqf8MktzPmEaZhApVSrL3XZ9JKNp1KpG5XOAfUUKQ5rS0p26epeD2urdYdWNBB0DPiFI8TtsMVTPtCdT9qYTLHEVmEgdTEi51jHedjyUAeYFLrq+h4rBGtw0ljcRylZ7eM6mEsYVWWR7cu6IS2qMO8ZYYbDLgk6fq9KmT7feNJZ90QBZZUfYYZJCh/SAjfmMeIpWAtNy4+X5JCFUvSKGPiNvIsU0T3IVkIkhAzlRFLoY4Uui5A0s2CKYOqj2Y4LO6iMtxKYJMGJJVGRKgCgMRlSGXln1qy+BdBLGSV4rdmQW7drDFHIx72C4diysGjYkFsvpzzIxUA6U+1VxRYQsnCXtYhI0Mt/LCtxAdIw7pDbStIFXmXIVfJydqNEhb7KY9oJBK0d0t0WMEk8MW6rvHEADJnYYUkDVnkawv0h9u/iFvOO3sZVSOQkxzhlH7BIcICpCSjxPeK+Yqdezx1spcNcfbL6W6S2kHYyB4YYpS5ysa2lxIlyNHPEndCrnVWXOvvrINzxK71XcMsUdxEsCImuOVQxaSYBW7J2iEah4zKgPm+e6DI8NboblMJO6uno/7fxMsv2iIyWsx16QQXiVBkJ3zh8auZ3LDYGrm6qvaat+IXCRW8C2qqQudX6RjjJ1xx+neBGd815eR9JgLh2IEqmf7jjTFNGJCVJKnUqEYZQFB0lfEEVvbqK9n7tUt+LxXX2fsp9UsKyKCeQ7JWlK6AyYADgMV9TkPp5A/2kud3JbG4l0ckuO0iuGIt2KlH7pDgjDLICMqD4E1TnR/ok1hdTXDW4Wy+5G0ZkEinGyiNQWkGQRqIPPyqdr1r2d9IbKLiNnrJw6m5jM2M4aIQpINT+Gskr6HFV17UnTmXg4Qqs32fKKkrMZSJHbThEmbQWUb97IUHwqeMm+XqpHdSVLOq32mYL+6ihS6WPSzA28ikTO2SoUggaQuPLetISV5qdVXS3iR4pBfS2UkeAwNwsEDiW2/7RbaRkVskMGJQjfffFbms/aB4Y0faNfW0YH3jK4h3AyQO1IDf7DP8ahqorEFoTWOuNVYiCjDTB0V6c2t3GJbW4hnjOO9HIrAFgCoIByrEH7rAH02NJusDjskUWYf7UsMDGo6ebEJgk7eONvMUCGEuspFKCtBAquugPSe/mlbtkijgUA7qe0Od1xpbA23Jb4CrJNc9hYbFKi1koYkoOmuYqNch66+1UBaFSJEW4okNR5FAKU8LkneSimmo6SKkf2WpW2TCjVkoQlpDezCNS8jLGg5s7Kij/acgfWqc6xfa84NYAiW8R3H6kOGJ9xJCsPVNdTMic82aLqN0jWauKvFp6AtztnkPMnA+Z2rzu6xf6VyIMY+HWplc/dLBnY+5FGT7tHxqg+n/ALRXSTiKlppPsFu360z/AGdMeik9ow9yYoxtEbXcUM+qa3kvVLpx7QHDbEE3F3EpH6oYM3yBrMXWT/Sm8OgytrE87bgE7D3gDn7q82eKXFkp1XV7PeycysGVjz5drKAxHqoptbrcWM6bKyhiJIAZx28rEkADL57zEjATmcVxFPHvqU0PlkNmhar6Z+3V0hv8i3hNtGc4f+zGnz1Pp8PLVyrP/THiMsp18R4mXPjFGzSNn54B9y1W/S3pPfySPHcSya0Ol0yVCkbaSBgDHLFNVl0Tlfw5+h/E7fWojXtb7AUv0OR3tqYHp7ZQf/D2vat/1lw2fjp3+W1MnGOtG8m2DmNf2YRoXHl3d8e80s4f1dY++w/H/L8akVp0eiTGBk+Z/IH0oF1bI7ZEso42+1r8VWUPBpZG5Mc+Jyfqf51JLLq4P6xxU67X3fCgvc4oFz3Hco1rWgaBNFj0HiXBxqp8SJV5KBSaS+HnRL3lRkp9iQlswB5+fhR97JFJ99dEn/WR7E/vLyNR+e/x40mm4nTcvMJ+trEpde28ibg618xz+I5ikK8c8Dsc/n50UeMkHIOKKuL5X+8MH9pfjzHI09R5UvbimfGk7cSpqntiNx3h5rv8xz+O4pva9+NJZPupDJfUjnvqZpOJ0kn4nShq4vCV33EPAc6DZcPJGaQ2iFj76sXhfA+4NvDP41V11SIxZaPC6EzOuoW3DDRLWNTyTgtIpODelVray6u5MMI2UN+x0E2lTE8Hoh+EVKKsIZ2HuUTNpRD29SyThNJpeF4I9SPxqZtSFA+hddMstthj6Chx2dPFxad9vfildvw6mOqLKVtGSbJnisOVLIeH+lPkXCvz+RSyDhJoJ9SrOKgN9kyR8OpWnDqfoeGY8KVR8NoJ1SreOhCY4eH0vh4bT7FwunC24bvQbqhWcdEAmW14NvUk4dwTflTnY8J9Kkdjw2q2WdXENO1qaOEWOl9WPuqx+lOvRe37ieZ3/jSie0wsh8kb8KsT2furmO7kAlLBI4gxCtglicAE4yFwG5VAyJ9S4Rs3OidLUMpWOmk2CT2tsPdUm4J0dlkI7ON39ynH+LGPrWjOj/VnaRfcgTI8W7x+bZqZ2dqBsAB7hj+FaSDghzjeok9w/NYSp40bqIY/X8gsc9ansjX3FYo4RJFbIG1M8gLnbGwRWXmPHVQ+hf8ARZ8Ojwbu6ubk7ZVSIkz447MK+D5MzfjW27OzJ8M+7eo70t60OH2X/wAXe2lsfBZZ4xIf3YQxlb3KhrfUVBBQQiJp0HVYCtq5cRm7Rzbu6AKJdAfZd4PYgfZ7CBT+0yB2OORJYHJ9as+Hh6qMIqqB4KAo+QAqkOJ+2Xw8Eraw3l63gYoGiiJ/7257MkeoQ1FOK+0jxefa3s7a1UjZpneeQHwOlQse3vqCoxuhpvbkHu1+SIp8DrZtWxkDqdPmtSRR+lNvHOmdrbAme4hiA/bkUH5ZJ+lZH4iOKXX/AMTxKbSRjRABCm/h3Bq/3qRWPVPbKQzIZX/blYyN/icsfrWUquN6ZlxC0u+C0dPwjIdZpAPLVXxx32ueGR5EJmum8BBExU+naEBPmahHEfak4jL/APDcPSFTye4k1MPXs4wR/vimi14Oijuoo9w/ypVHb1lZ+Ma2XSMBo+PxWkp+F6KLVwLj4n8kycR4rxe6/wDiOINGp5x26iIe7VhpPkwpqsuqS3zqkDTP+3KzSN83LGpwK+zWbqMRqqg/WSE+9aGGlhhFo2AeQTZadH4kHdRR7gP4Ust4R4bUcRXyx0GHcyjL6LkcNEXcdKtNFTx1C9xTVEumX9jIf7hqk+DRf+7JDj70ij/7cMVdvWG+IJP3D+FU7wuL/wB2IOWqaP8A4if4AfGrKn0j94RcX4q2Oj8WI0/dp2K0Twm2wi+6l2ioQbod+6TdnQDHSkCjo7L1pCeSbskCQULsqdIrUCkt2u+1QOOVddN5TeuolHBaBmml4T0oiTagMtGJPtRLT0y9zYJiJunwD6An5AmsYdcnSO1vroBwqOuIlRT3mYnA1HbBJ23ON+dbMuRsSeQBPyFY166rG1u7sOoEJ2XCFBJK+QoOn7xJOwAUnOK9c4Fjc6V5bEHWHtONgF5vxvI1lMwOlLbu2aLl3lobJfxO2v8Ah1rhIJ+x54Vw+lcA6iFLEIR+zkVFejfFvtETyI4VlOGQLyJ9fHPuqTxdPbrh1sFkW9MBJVZJoJMDIwE1yqgUeQO1RXhXFTKsksHZLlu+p1B8+bKqhd/R2+FemGaWON/aTxRi+8YufI2XnbIYpJWdlTyyG20psPMEn8FKOCdGUO8rMw8mbA39BipPY3lpACURA3idI8OW55VFuj/R5pRqeUgZ5J3R8zk/WvuOTRw5WG1M8n7crYjHqTI2pv8AZXFUYZT1T8oM8597WrTSvqKOPO4U1OP/ACd6aap44x1sRgZyoA9dvpkVBeM9fEQGAS37q48xzPPnUd6RdGLmc6ri4hiX9hAQqjy7wjXPxNNCdGbCP78rTEeAJIPuMYx82rWU2EMhAIp42eLzc/H8lgazHZZ3Fv0mR46MGUfD80o4t1yPJ92P4uc7+eBtTMOl13LnTqx4aFP44/jT03SO2j/srX/FgY+JLMfDnTXf9bEv6qJGPdn8aOdKxmj6iw6Rj/pUmR8hu2G56vdr+KOsOjF6W1cv+8bPzBzUin4Q+jTPNEq7Z0gAjHx/hULs+kl1LvoklB5aQ4HwK4/GpCnR+4kUA26RZx3mcav8OpnHyp8YifrHC+Txde3wTJO0Z+0lYz+W1/inKfpHZRqFLCTAA2Gab4unlvnEcSLn9ZwAPfjenb/ouiKBOYBt4gKfnIVz8BTHeR8MQknDn+5rI+XdX5Gjj9JZs2KIeNr/AIoIdg8/vJD4Xt+AT7HxlpB3Z4xywEAz7t/5U08X6I3L8rhmHluv/DikcnWTbxE9jbYI5HZfnjJ+tI73rVnbARVXVyCrqb3DmaDdIw/tqlzvBgRTIpWn6qBrR1cRf4XSvhfVzdhv7REHiSdXryI/jUmtOGrF/a3KnHgAAP4modBHfynJSUjw7T9Gv+/oB+GakVn0UuSBkwx/tYGs/QAf72PWnxQMJvHTvd4vNgmyyPGks7W+DQL/AIlOdlx+27VOzzJKDhMA8z6narCR7p/2UHqSTv6Db61W1pw6KKRHedS6HuqNAyTtjQuXJqdR9Jp3+5E/vKhBy/7Qh/khqrxL6VG4WdBCOpsT7t1q8BFI8ODmVEx5Btw337BK5ejTnd5iT46Rj3880yXvRxe05ll/vMSPlml0sd025KLnGxLOfL9XQPx95pmv+HyBwrSnlk6cL8M8/qay8lVSk2qK6STwjFgtwykqhY0uHxx/ekIJ9ApRDdxRjkox6Dl76TN00Tw38sb/APDmirTo1FsWGSfFyT/xbU6wyRpyCj3AfyFQQ/R3f6WgfIf4pCf+kVUGqZ/q8QjiH8MYAPx1+CazxqZ/uRt8RpH1Oa6lpcvnJVRttkt+GBzxSy86WRrzIHvIX8f4UhHTHP3Ed/3I3I/xnC49xq5BxVrdGwQN8ct/xKov/RnO1fPUO8MxH4BLF6IE/flY+YXC+Pzo6HotCm7DUf7zE/iaSyXF1JyjCDw1tgY/dQOeWDuV5/Ptv0WmbeSYKPJV3+DuSP8AdqkqJIzf6XiLnfdjv/0rumjlb/osNaz70lh7+ZX3FXDDQAqr6AU82PSKzggEQhQkbszFRk+PrUW49wZcFELux2yWOPkpCinbo/1E2Ih13U+qVjnALNp9MAHH53pYP0cW/VU80p8b/go6oYqHfWTwxDna2nvKZ77pNBI/6NUJ8k3+uwpxtuHTuMqgX1ZgPjgb7+FNl10Ftom/QuxA9D/E19D0ijQle0yw/VzlsjH6i5fbI8PGrxrcQtelpo4h1eBf4rPmTDybVlVJM7pGTb/2hPLdFpj96VQOWFBJ29Sf4V9D0NX9d3b44/DFJR0mlP3IZmGTv2TIPQapRH4Y38aEftT/AKqp+++T8RGDj/FVfO6oI/XMRa0dGa/Kyt6YUo1o8Ne538Ugt8XXTrF0cgX9Rc+u5+tGNNEu23wFNEPRaU/em+CL/F9W1KI+hK/rF3PPdifoMD6VRl2DtPffLMfQFXzRjb22bHDAPUj8EZcdJYh4jPqR8vPNIm6TFvuIzZ/ZUkDx5nA8KfBwOJBsiD4DP13oLXajkRy8Pj6/KrWllLv9Dh3vfc/OwQE8eUf+oYnbqGEN+VymZ7m5b7qFf3iB+G+9BPApm3Z1X0AJ+pP8KceI9L4o/vMBzwWYL7/vEcvf8qQSdOQc6FZ/3EZh/iwEP+KrN0eNEXkfFA3/AIj5KnEmA37jZqh3k51/WwQ16Hg/ekkPuOn/AIcUJeiMYI7gOPFjn8TREd/cNsIyufF2C/7q9oR7jj3USeF3BxqkjH7qsfqzAfNap5oqY/6zEXO8GXKvKeap0+g4YG+L7N+G6P49whWUKukEH0/hSuDjUcYALDbxyB4etR/jvRxlTV2sjN5DYH4KB/Gnjo90ZjADPHuRzcb/AO/45HhUTThTQOxglmPjey5wxpxJmqIYB4a/E2RknToclGr90Fv+EY+tcHHLh/uROAc7thR9TmpDHJEnkPHAH8vjQJOkaAenny+OeWPjVrC6uJ/VKBkY6uH5qmn/AEc0/ruJPkPRh09GphtuFXLnvlF8t2b+QzXy9D2P35WOfAAD+ZoY6w4slUYOfKMNKR8Ig5z8KAekkznKQynHIsojHv77Bvjpp0seJn/VVkcQ6NI/BRwyYQHfqtFLMepBt6uThF0HiA3DN45ZifhjOKWJwyFfBAPhTK1tdPv+jT95nc/JVVfkxrsfRiU/emPuRQvzLajj4j31Sytwxp/Wq2SQ9G3/ABWhjfiztKShjiHIuI+QUjk4ugGAfkPnUW4xxeJidTg+mf4D+VOS9C4h3pC8h3+8zY+QwvzHlSa90LtFEinz0j8cbmlhqsKabUlG+Q9XXP5ptRSYsRerrY4x0aB8yU1WvWfFajukKT46CSfpTVxnr3dzymbPiQVHod8bfCn7o/0Zt2kEl0wODnTgn5jAAqWdLOK2LjEcGwAx4cvHOBt8T760MctcSBTUAb4kAfNZWeGhaCarES7wDr/BqrLhnHHnOS6oPix93gKkFvwFSN52PhgYX+GfrTPc3VupwoCnyB1Mf9ldz8BSq2v3/UhmPPfsnReXPXMsaf73l50lRTYm/wDb1bIh0zDT0SUlThMZywUb5nfxZSQfe5OY6HQ+Opv3mJ/E0ph4TGg7qqAPdTVMtyf9Xp3/AFpVJx5kRhx/vCi4uDTnZnRPRVLfHLHH+7VDJS4czWqrnPPRtytUysxF3do8PawdXWHwT+t4gHMUTPxaMDJ8vHAFNsXRLP3pHb0zpH+6F3o5OhsQ/Vz494k/Qk0I2pwOI/VwvkPiUW6lx+YfWTRxD7ovb1SG76WJyGCfTvfhmiTxzV+o58sDA+vwp9/qpVGwC/ACibmRR4j8Ty9KtqfE5ibUNAB4lpPzVNPhcTCTiGJO8QHAfAapie6lOMIRn9tv4Dxome1mPN1HngE/Un+FPUlyv94+WB8/lkedIrvjESnDMoJGwZsH4A4z8sVZH/ME25ZEPcFV5uGIv45j/wAnf0TTNw043kc+eDp/DFFR9H4yQCCQSOZJ57Z3pf8A9IU3wrHwGEJz/tNpHxBNFPxx87RH0LED8A1V8tC/X6ZXjyBurWDEYAAKLDnHxLQFrLqk6Hw20KpEQRsdjnc7mrJjXas+ezpf3BD9qmhSe7gls+uSB9K0Hbsa8PxZscNS5rH5x16r1Shke+FrpGZDb2engjNNFkUa7iizJ6VnXWOqsboCKa6Uoan8iuFz+fzvSNYfclCAdqL10NozXyWxpogdqbLrrMUXQHoxNwWaaWc295HqH2mHt27WcsXSOWKXUJUi1qgNtHF2gQd8EslY34dZSPsqlj4hdzsMnz5Vy8jxgbbZGcc9yefxH0oNpdMhyjMp5ZRip9d1IO/I19ME3XzCTdFy+R2x+eXnVi9Duvridpbmzgv50smZme1bElsxcYkBgdXGl+bRrhWbcgnJqAKmc53PmT+PnRmMc/r7qQGyRP1neo7FiIySQqoqRwqScBWCxw9kir+yVXPM53yDpZbxK4aJcRDCkdp2wD476iYQW6nPMAR7DxO1NEmMbY9aHDdHTp1HSTnRk4zy1Y5asbZxnlXJq7PcgfdwPIeQydK+uBt/CmueQ+ppzNkD44/JpHeRkbDlShKEi1D3fn03r50/IpfDw7POkFzBg4B3/OKVOvdH2/EMDGMnzyfw8/XJqcdWFjcG4hurdXAs7i1meZVDC3YTq8MjFyE1F4u4HwrMoBKgkiDxQNkZAqUcK4tLFHNFHLIsdwoWaNJGSOYLlkEqA6JAhJK6wdJO2KcHZdUwraHXt13293JKvEbm7kurW8dIbd1fElsxjmEcxsXNoJINSzRdoNl7qvK+qrp6HdcrW9h27uBMk0UcVs7RSxONCsqGeSV5E1ph2SHDI+QGIyD5ew3zat8k5zlic+/J3J9fSrl6nuhnD50aW4u+wuBKuICq9lJECCzByNQkznmcelFMqCdCuub6L046X+03ZPbBzdrFcNpUJ9umtkUc3aMQTrG6xjPOMscYIzSLqx9tmxVStxeq5B7pQAOy4yDhFMU6k/rDEn7WDnDl1e2HRoZiitra4kiWIyyHQwLOBk5JA2PgPSppYezJFJLPcSLEglRezjhjjHYhGJWNWwdyMFm8ScchR94g2xabf3slAcddE1cR9pa2fW6MLq4SJpIVgSaSOFSCFJ7KNwJtu9rIGMgYGajHVX7Vl/OSs4VslGilW3ZIJFZwhiecsyQSKM6nfYHGFfDCrg4T0L7KcOzLHG6AFSqI+fuldS6cgjmpDA0/8BaFDJArARx40qMNz3IC6ScDO/rTc0TR7N04gnmonfdZtq91G054e2kdmgMgklilLDB70OVGxTMYYZAyQMUm6fQi1jlkiF5qmYu81pcs6KWH33i1IoCADASIe8kmoj7QXVtb3IgZY12mDmSFNMq6R97tI8HAQs+D4qtZ66ZcfktpZ7eyubnS7xLNHdIZo5E1DXMXQhkTG7HIGkb1HkGhalvbdPPH/aD4rFG7RRwzwWoLdo8Biu1ZQWM4mNy4U6Rlnkt2y2QFxtVfdYHtewcRms5XtJVNuqPNNJHCZkO6So/Zy6Hjc6SgIjQKTlcjaS9Pury/NjJeG0g7WR4oovszFYngWYSOHQjQyyImdZfUASPfPuEdTfDuLcOtuIBYIJ5YVd8w6UZwCVTVsugHxydqc5pAvdM1JTv1d9N04hHcwTSG1hZdNuwZ4xJrG6LPaThY4zkao0AJydxUn4BBf2FzCl3dW03CYrfLBAiyZjyYtbu7yTCFtgA4kbK5D71QHQnpTxLhaz2RsbOZrgM0dxDINShm0xasKdI5aVDZxQ+nfUpBaRw3l5HdS9gC1/arJJJBlh2jXWonIiQ9mSijURtjapS/fx/u6T2vct/8E6b2SW6Swyxm3YFkZDqGGJb9XJwCcYPLGNsVX/WH1pkqGtkjdgQ0ZnhdUbH9+R4lJ8AF1GvL1vaLveDcQuHsnkltXMsUfbxlFmi/VfQVGiaNNDbDPeUtnWDQOP8AtOXF1ArPEdC65FaZmlLSZ5xu3dQqMjCg4FBNDA6/NL2nVa869uu7jl1FHFBwq3md3YaEeQ3EfZ7Cc4OIYw+66ncSLsUqiuIe1hN9lWLifD5NUbtG8y3t5bLcSKpVopoLNbdXRhto1SrzOocg/wDRD257i6WO3WOPhMM4FubhEaRy7rhZTM6JgE7BsNgkGnLo4iX54Vba/tl2JJWnaSElIIjqiMsiBV1atIMcviTq3BNEOFxZui4HoVjbjNh31uYFCds5ZIIUk0W7KwaO3zOH7bT97TmXODq54qNdLuKGUtNPntn++ezjhVipwzaI40jQ4B1YiADDODuDtbrr60rThU6cPFhA9zBKkq3cWZeechkbRidvEDIwRvjastdYHWGeJzBTaW8MjSkNJGrIMHUT2i5YAu2CzA+GMeNVr2gKIttzVzf/AGOVvPZtePJc2PeQWiXii9ebMSlY5ni7VY5zKdH6RyjRGE9nHrdVhHSronfWamzParFIdUsDxQxxuWGGTsYj2Uo3x2SrpBIIGafupnonazcPnSW8cS9qGFonZokyTpEjTxMwDFkKguNS91QQNxnbHVX0W4XbWMEUjpLMxEkUl07G5UlsxkFy5UAY22zjlRQizC40UgAdssvdQfALhIibO61CKRDLaG0sMQztnSQ95bXFwwjChtFu6knljfO9+hnT28W37a9MPEIldR2sVpJbSgHYyGCXUMKfEKmRyzVTcZ6nLC2zPPaTL9pkR5J7eQqruDkTPll0DG2W93jU06PSTXAWbhN8FikTs0kuAsinsziRFRdJYr+0Tz86Jyd3X1/qpA22iB7QntFLwyETWdmLoTYWVyjmJY8HOpQdGpR4FT6jGax91bdeHb8TgMaQtNFHMtvHPNDZw5kcSGGDsLZ1Bih7YaCJ2eMyKDjBW5On3Cp0v/stzxGWRL+FojIsSJbrOOQUaXIJxhiDuBVG+0l7Odvwi0W+hm+1TBxHJo0rbpIwKghd5deTq5kZU5wDioSxwNwdE1xI2UJ6M8XubG4lv7DiaJP2tzcXCK5KKO3d9EkVxEsF1Iz69MyxYAIKtHr3v+frW4tdmK8mktZWW2WW3nimFvbqHyGV7C5guhNcjYNo7MEHbSKgfAfZ8h49wuC5sG0TRsIJUmVe2SRQGkOpWCtE6fcyc5bJJ5Us4L1O8Us7CadLlnNr3IoSI3AG4lBE0epdIH6r4HmaUF99dU1osPBaV6i+hfG7iWO6vLq0ZG0yhW0uz939GOwtGgj0J+qsnLnzrUXBriVcieaGRs5zGhiAXlgo0sx5+Ov4V5CdFOuhcr2sl5ZEAKJrYKcvzDatAOQMnSoxjwOBV5cA+0WjCaa4vZTMqNYyY0pNGQH/AEkpOO0LZwjbttsd6k7PtDYn4Lg5ekSPRoqv+pW/uJLdXuAQWAZQ5/SAeTjAwR7qsRhVbIzK4tUqJIoNRPpp1uWNkpa4uYo8Z2LjPyzmss9Zn9KHwy3ylqjXUnIaeRPwqaOnkfsFE6RrdytoZpn6Q9Nra2XVPPFEB+26j6E5z6V5Z9NPbr6RX2oQRrZwtydz2eB/tkNnHiAazl0x6VdoxbiHFZbl87xwMzDPiCxOnntnAooUrR7bvT80Oai/shepPWh/SQ8EstSxyG6kHhHsufIseXyrMXTn+k+4rd5Thtl2Kk4EhXU2M+LOSu/mhHvHhiJusGCMZtrJTp/1s+ZCPLO+N/LVTJxXrCvbjYzOF/Yi/RIB5YTSSP3iacJIIuV/j/RJlmk20/v1V09YPWJxO7YvxTiwhz/q1leSXGW2VIiZAB90qSRjn4mqwl6QcMhJ0QT3z+dw/YRE+LaI9Ttv4Moz5jNRGy6JyMdgcHfJHjzP1NSax6vVG7GhpMROwU8WHE6uP4f1Qbjrnu8GO3EVmh5paRLGx/el70pI8wy1FJOHSzNrfVI55u7FnPvdizH51Y1t0biXw3pwVVA2AoF9U9+5R0dJGzbdV5w/oI5+9sPz51LujXRpYJYphhmhljlUEZBaJ1kXVnmpZRkYGRnenSa5HxpO11QjnFw1RLB2Zu0JfeDt5p5ikKzSyGQtIX7zE5IRw2hBywWXJJOSabLzirxnEkZX1HeB9Qw5j1oua88PGiv62IGM7eR3H1rmANbYJspdK4vPNKI+NA+NBN+KaLvs23xpP93+VIJQy8jqH1+RqS6hykKRNe+uPz6URLxD3fn1qNf1ofHaujiQptlINk8T8R9abrzimPGkE/EBTZPcajil2F11sxsEobijnkSB5fkUU10/mafrPgXdBNCfglVTqwXsFo2Ya7ICQo407eZrmtvM0/ScHohuFGl+kg80n0IjkmiK4YHIYg+80pkvg/313/aXY/EDY0qbhdEtw2pBOOqjdSG1rJrubA81OR9flSCFctT8eGUm4RY5c0R24ykoL6IQ4AhSbotwfLDarmt+Cd0beAqLdA+A5ZdvKroPR/b5VhMSqrvFyvV8GowyPZVlPwukEnDfSpV0147DaaTLnDZxgZ5EDw9TUGuOuK08NZ/2TUcMU0rQ5jSR1RNVVUsL8kkjQehKPPC6Jk4XSGbrftvBZD/s0gm63oPBH+lHCkqf4Cqp2JUI/eNTm/D/AEouPh41r5k7U3cM6xElcIqNliBk4xucVPIeC4ddtxkj4AmophJAbSCyJpnQ1YLoSDYqAxWYLuf7x/Gnq34V6UHh1ick+bsfrtUztuF7Co5p7GyLgpBuQmKHhopUnD6f4+G+lLYuF1XulVq2AKPRcP8ASl8XCfSn+34bThBweoHTIhsITBDwinW34L6U+2/Dqc4eHUG+dEBgCabPhlPUPDx4fypfBw7el62dVz5rlSbKHdI4tMUp8xj5mrl9mzj8FuZjM4jykIXmSdnJwACTzGdqqjpxFiMDzZRj3mnjozF+lYeWkfTFHw1rqNzZ2AEjXX0QNTRtq4XRPJAPRakueu+3XIjjeQ+Z7in/ABAt/u0x33XhcttGkUQ88GRvmxC/7lVpaW9OMEVSVPFdfMdH5R4f3dZ+Dh2hh+xmPjr/AETN057e/m0z3V12Sx4MMVxJDE+o764oHjSQYGMOrbZpN0Z6p7O3/soI19Qoz/ixqPxp4sV/TyfuqPxp9QVl5sSqpyRJI4+9XzaeKHSNoHkAiYLQDkAKUqtfRpR4Wq9p3TwvlShOaN0c6CUp7QkQY6GFocaULFPBvouXNFCCbV0LQqcLgrkHFcRaGaHFUmY80hQNNFyClJjomfFdmBC4Kv8ArTYi3l2H3D41WNhbH+r7ccsyx7f4jv58vrVmdbMn+jS/un8Kg5g/0K1HnKh/3G/yo2N1oh5/gjoRp71aNke6PdSgUVZpsPdSjsKAY/MEM4IKjelTS0mWOjVFPLrBNIQZHNIzGc0vk9KTtHjnt6nb8aZkc4pRokzRV92VM/G+n1pCMy3MKY83GfkDVa8f9rPhsWQrtOf+zXY/7R2+tWEGHVM3sRk+5Cy1sEI+seB71cgWuxR4rLHFPbXkfK2liWP94sx/wRK+fdkVHLrrZ6QXWwXsEP7KCMgE77uzNt+4KvoeFqtwzOs33/kqCXiSia7KHXPgPxWw71wFJPLBz7vHasU9c3QCzmuzLasluMAkouMy5GWUA93Bycrg6setbBs4M26CQk5iXWSdzle8c/xrG/Wx1ZrHeF7GYhUw4MkhcCTIOldWoYBJ2II25Vs+C4GiaRro3PcNNDZvvWe4zlIpo3CRrWk6ki7v+Kf7Trkmtrfs7qb7Sh7iyTwMxK4xpZgD2gGOcmTvzqFcN4jFpeW2gXS7EtghVJ/7t2bQo8AFGKtTh/W7qtjFxFLeU40goAqMMY3BGzDzXnvsOVVXbC1jMhgDFHbOkZYL5KPT0r0uOKeMPy08MOu7iDf1/JedSyQSujDqiaYW9loLSPQDT3qS8CtriYHMixAeCrrPzyi/SoH1ncOuYpI44ZZ5Ay6mKhVwc45xKunb+9U34FxOZxiJAg82OPwzUG6bdNp4pTCrBmx38AnB8sZ3PjSUk7nSFstZm+7GLD4WCjxWnYyFroKIs19uV1yfUkqLx9ArtzkjHrIwLfNtRp5i6AFf7a6VRz7igkH/AGtI+RpvFtfTD7z4+Mf8BSng/QK5Vtbui7HOsl9tiTg+7zrQR08bzdsL3+LjYLHyTvbo+ZjfBouUpls7OP8AtJJJB8dJ9P0a/wDm+NEjpxaxgmG2TI8WCg/7LOZH29w+FPHE7KEppmnUgH9TC+4Y3wMUyninDovuxmQ+Zyw+u1F/WRHQRRj3E/ihvq5P92T1A+FkSnWxNIcFGA8OzHaN/vkL/u083UUk0Z7MXWrb750D1P6MqoGKQw9aMecKixgciVB/4d/rXeJ9LiyZSfLbYVF/nqNRPqInftah7/BgsFI2CQH6uBrPFxv/AH6pstuqOU5MjomTnJOo/EjO/vNLG6B2ceTNcE+agqn1Opj8qjw4deTZ/tmHrlRj46RS2DqjmbJYog9Tv8v86iYxjv2NM53i8n/pTve8ftqgDwaB/UpzHFuGw5KxdqwPNgzf8emM7+hrtz1u6NooFUHluFA/2I1Ax6ZoP/s0gTeW48fDA9fHJox5OHRY2MhHLOT/AJUXerZzjiHha/4oW1M87SSnxvb8AmG86zbpzgFUHLCICf8AE+tgfcflSX7BeXA37eT0YtgD3MQPpUjl6y4U2hgHvIA/gTTde9a07fdVV9ACx/h+FAPMTv21S5x6Nvb8kdEJG/sqdrR1Nr/DVOvQXoJNFMkjhVAbJ3BPyHKrmn6Yxjx3PqB/HNUf0UubmaZO0Epj1DVsVXHqQACKvi2tYEGwQfDf5/Cs9Xw0xe3s6OSU+JsPfZbbA5qgMeH1scQ52AJ9100XXSvOwRj7lY+HLOPGmm94xLqA7PBI2LEDby2yfwqTX/Gox4gfL8Pdio/xHpDEWU4LMNgACdvPlXRCvj/ZwwQDqbX+OqMm/R7z9ZPUVDugzW/9tglNnwaVwC0gX9xMn5uSP90U42vRBDnW0jjxy5UfFY9Cke8Uit+Jyn7kZwfEkL/nR6cNnbm6p8Cx/gKq56jNf6ZiJ8o7/hYK5p6YDWjwv/lJb8blOVtw+CP7iRr7lGficaj7yaUNxpBz/PzIpAnRcb6pHPuwvyxvSuHo3CNyoOPFjk/U1WtfhV/q4Zpj4kgH0Vq6PF7d+WCBvQC5HrYJPN06T9UZ92WPnyUE5yfGiv65nk2SNiPMqFX5uc/KnxZY15aQPQfwFJrnpKgGA2/wH41dRNrSL0mHsjHV4ufVypKg0WorMRkkPNrDb3WaFHeKwzKpZjGpxyyzk+mFCAf4qScC6tOJXUZkWRYkB7umMZb1OsvjNOE3GlyW0l8ehYD34GKA3XxPp0QrOVXYiNMKPDBOKMc3FMtpqyOMdARp7mqld+iAQ6GjlkPUg6+9yaZOrW5ib9OTN/3hLj4IxKD3aRUw4TxGRFC6UQcsKiKPQ4UAbetQSPp5cTNhwyDzfJPy5fWpbwrhUb7tLKdsYAAGflmqeeDDyb1M8kzvuArQUs9fltSU0cLer3D5BPknSIeOPeP8yPxptuumMQ8iffv8hk0tXopbYyVJ/eYn44zj05UJLSBPuhFx5AfyqWnpqc/6XDnu8ZDouqJqsD9bxJjB0jAv6m6ah0oc/wBnG59QhA+b4FEyS3T80Cj++/8A5EBH+9TtP0miX9YHHrSJum6nGlSc8tKsT+GPjVuG4owXa2CAf8b/AIqkc7CXnvSVFQenesfSwRa9F5SO9Np9I4x8tUpkHyQUdD0Kj31GWTzDSMB7tKFFGfHai34zcN92MgebEL/M/SupY3DjvMifN/psM1VVErbfreJE+Ed/wVvTQkW+g4WPOSw+dynSz4Jbx7rHEh8SFAJ9SdyT4550bNxiMfrZ93+ePnTQvRAn78zt5gAKPHx58tudKI+hkIP3S37xJHyJxVL2uDNPdZNMfE6FX3ZY64d50EA8Bcj5BE3HTKIEjI9xI/Ab/LNIJ+mGfuRu3hsjfi2BUhjso05BF9wFJJ+JIP1quKeaZwtRYa0dC4X+JVNPBE3/APUMUcfBhDf/AMUwcR4xchdQiwo/ak0n5KHrnCLKadcs6R58VUsw/wBpiq/JM+tLuKcciKFSefqKQcK6UKgCxAv7gW+oHhmrKQY5IzvyRwj/AIj5aqkaOH2S3bHLOfHM659+ifrboCuxaSVvc3Zjy5QiPl4ZzinGz6FWy79hEx565FDv7w8mpwfcRTLDe3Ug7qMP3sL6eO+/OjLbojcv951X4lvptWenpYd67Ec3UNuVpYaqYD9QwwN8X5W/1Upm4mij74A8s7D4ZpruelEY8Sf4fOkS9XvItM5O+QAAPwzSgdB4RzUt56mJ+mcUIx2Ax+yyWU+gRhbj83tPhhHqfySG76eoAcAe8n+Gf403HpqzZ0Kx/dRiD8xjAqTQcGiTkiD4D/nQpLxB4/Afh8jVvBVXH6lho83An5qqqKPKL1+KG3MNIb8lHYWupMYjIHm5AGPPSNTeA/Vrs/RyQAl5Y19ArOfnmOny56VIOXL5fnwqPXfHAxwd/QZP4VaX4gkGpjhb/wAR/VUrxw23lJO7r3nf0UWuOB3ErCOCWTJO5CIuPcQpcfBx8akPGvZjlVFZ55HJGSHZiuccsMSPpXR03NvuFZfI6CPqRTTxbrduJBnTM4PInIX3VFNR1TrfSMQaB4G6cyqoo7/RsOcT4tyhD4Z0Xmt+6CuB5fy5fSpJa8Uk5Fh9M/8AM1FOE8aaX7x0eexJ+tSmz4HEw70sh+QH0GdqpKhmCQn66SSR3gLK+pX47MP1eKOJv3jc/BLl435+G3x9cmkXEulKrscA+Gfx2pe/RuA76c+8n4be7FCHB0Xkqjl4Dw9edBjGcHgP1NJm/nP4KyGB43Ofr60NHRjR+Kj0nSQn7oJ8tKkg/HkPHmaTvNO36jDx7zAD44LH6VMEXHhQuwyRSu4vlbpTQRs8m3KX/JcEhvV1Mr/N1h6BQ1rCc470a+uC5+ukfjQTwM/rSufPSFUfRcj5n3VYUPRWV9kjc+5Sf4U98N6l7uTlCwz5jHuP1oJ+P4vU6B7h/KLfJGM4fwOkGrGn+Y3+ap9ujkXimrBO7ln9f1idt/x5cqMh4ei/dRVHooH4CtDcO9lO9k5rjI8Mn6YqZcI9h6d8anZfPYD/AIqDNHiM+ry4+ZRgxHCqYWYG6dAFkWaKkzQGt78I9gqHH6RyTtk5PL3DbNWBwb2M+HIMNGrctyMn5k1PHgVQfaICCk4opWnuNJVF9VtgPssBC4zGM++ptFYN4An3CtDcD6nLSEBVTZdgPAemKktt0WhXlGvyquHBznPLnyCyhk4wjA7rDdZltujcjckYn3Gnq26sZ2G0bfT+NaQis1HIAe4UaRVnFwfSt9skqol4und7DAFnuDqTuj4IoxzZv4AE/Gnqw6hZP150H7qM3v5lBV0E19V5DgFFFsy/mqebiKtk+3byVaWHUVAu7Syv6AIin3jS7f74qRWHVnaJyhDfvM7fQtp/3alOK+1VZsoadgs2Nvoqp+I1L/akd6r86k0OGYagQpI1DOGAONag74YDIyAcEZA3FTPov1XxXMEsq8RsoZYwWFtcM8csoAz+jbSYznkATz8qhvDEkDjslcuDlQilmyN8hVBJ05B5UdxNpNb9qrrIx1MJFKsSdyxV1DAk75wK4KoSKFCVzsPMHY/KhXTkgE+o577eJHh6Un7TzqUX3Q2RIe2CF0VY2kkXDRoJB3FZ84EhO2jnnwFcuUbWbblvyomOfehSz59KIWTFclTgsufgPhShZMY/501LcUa29dZJZSfozwBrm4hgVo42mdY1klbs4U1f6yR99EajJY4JxyBOBSjpD1fSq0gQfaIonMZurdXe2YgkDTPpCjVjIViCRjau8D6LzmOOcI3ZhwokxkBweWPHceWK1P1XWXGbiK5s3urUQxITcW8xSKK6UjOA8YQl8cyMeRzT2AHRMWN7aDGc5OOX8q7Jdn/lWieG+zZ9svo7W1ubcCYMxLMqxQEbmMMHYlUGACTk+NLun/sEcVtNTLD28YJ0zwsrRFVBZs/rAnSAvME7eIruzNrpVnJbjI3G45eePD5ClPD7gjbGrIwAc/MY8fnRnHOHaWAxgknUo5oQxBXxxgDG9DGFxgnI8ufpuKj2TTayvX2Zbk/1ha9rA8kKOBdIpCsyNnsyVdlXKtgg+WfSvTY9bQDmThksa5Cq0FwX7MOhw0QZdSJIeWTzI8a8feAQBgZw7NPEyHsiGZpY8986xnSEwM58N/CvTv2V+rVL/h5ZkmtGcq7dmD9nmzuJDE3ieepNue9W0Li5l3bBLHa9lZ/SfotdcatZZmjMMwXTbqjbJIDhpS4O5BBIx4e+rJ9n3ocLS3aF5vtEsbYeR1KygkBijltyFzlTnlik3U/1cyWqSwC5mADEqvcMa6twUyNWDzwxODU14f0UmSRZDNq5iRWUYcfqkEYIYeZztgV0012mMEW5KQMAN05L0RhBchcat8DkCVKEgchlefhWZeuvqRvJ5oDC6js2MU7p3GNswO8qkFWVDzI3ODyzWtAKqnry6FzziGW3cq8JYlA2BOpGOwfYgo55g+XMULBIc1iU5wuFQFjwFbO0ueHyi5uLWV9MCLNhRCx/SAuB+jGQWTQfunAxirN6ueqa3Swkt7NpLcMndSSV5RFrG/dbUuOfdwPhULuulfZ3KRPayI047U6la5s4nRSCqtGAYGLbnmuxqyOgHSp5stCLUt2YLBNSnOSpGxyBkHBK7VYyZraJCANlkXr36q+JIccPgV4kaJZLwRiCV5o2B1Qp2u8aAEs2ANuRpDZ9GbqfhFzdNxG+hdpIknWYF0MocxPrVU1pBpyWfKoBpY5C77R6QXqzmGG5We1w5wQ65k8CC5Vu58jUc6bwWPC0u0mdpjxAhYLSHvTsXURNGgzgLIqrqdsKpLEkUwDMLW7yaRrdebfX500vr0xf1lw4QLYRspa3j0QyT3CoEmkkxpYy4U6EJIDbjYYqbqw6xjakfaI1urNcLLbu4XKscERnZgxwMkeHPGa9FLb2TpL6QXXHZXbvOYOGWhYJgM+lrgoxU3XZOsTyKRnDAYDFanvRD2VuCLECOH2sF1gsiMNciMv3S2st3SQO7y571G6Fode6jyuuvPHr39qyDiCGK1ikhgQwdkgZSFMbanPdBIYDCqMsOZPhV/8AUh04e1s24jbpxC8Z7fEnY2TulvgEkGUkPIS22YxjHJRU49pLo1wyVora+4ZFBdsF1XMI0r2TNoMgZVCiSPAOGJwpPPNQfo17D93btKIr57GSbD2i200hjmB5a0DaSFAG5DYyTTw1wPmpNQVTXWbbcXv3tLqXhlwe10t2sFrIrtGWCsQSCDIq/cLAZYDfGaeekvULxO7XsrXhbxW4jS3iu7rFrIShLymRELa5Cykl5E3I58qufrT6PPwrJuJOKwzxxfoL+KV2gMyjUzSQhmQBnOA7RhTvt5ovYv8AajvriS4huWuLu4kkSRmGHDxllSRTGAoiSOId2RQFDldX3t1EOa9hdM0DrFZK6G9TE9xbF3uIrWWCJJbWznRo7q8SXOjsWyBgaMANkjI5CtM+zF0PvJEkte2jSZHZD2K/aZJGAEgX7TMSimFTpCKvMEZyDWmOJdUfDeIXcEd1DI9wMG1ukkChUjhHYIGGNQth2uhMaW7R23LGo9aeyxIvEGnuZJmWPaNUfSgQF2SfRGFyRrYEZLaj4jFSxtY3Q6Fc1pzaKzrDoHZPElrfyXbsgGftZfTLow7r2e0T93bSAw54FM/EuvXovZoAJY4jATi3RXidSea9gdOCwwcFckYNVj12cVvo+GXjpehre2jEvaXkQMgBZ8RQzLpcPFpU/rN3sHc1BfZy6MT3+qeb+qbu8BhmZOxIna3ICrMJXlcds8YKnWuoYGcUlgfaJTyTmsFpPqVvrPiDPeRxuMNm27aFUjKHfXEylwxIzksQc8wKcus7q8j4jCbN4ViDySNFIyjUrqdMs8cX3HmVCZI9eRllYAlcUHoLwO4s5bqHtLeK3KGSKNI9PZhtzqbXiSRd9lCgbVHesXr6seFWUbM8lxLbzxS6VDK7xs5R2Rn2YRxktoDb6FqN9gb8uSW6pr2Z/Zm4jwuS8ZZJYmW6dFt5ArQS2kNwRHcllDyM09toYPEBpY4YZBA2Fwvpbb3fa28sS6DlACMq+ACynYHPvAzVaN7enADCtybtUcqQYSp7cA76dIBI55GKyb1h/wBIoO0ki4LYlnO8c8+SwbOdZQ41qc7hip9RTS/tPaFuijzNYLLZMnBbAQmwurWJotTaGKKodN2bDEbSIngGyV5YqmuuiLh/CrSNVv4ZbKGSOcWckvaz5V8/oC7MR2abpECBlfCvP3rh67eLXr/6dd9kM9usCNhEfGksioSyu+TlS2MZ251UFrxeBTqkia4IUYVmKqrc2zpBLJyxgiou1aHJO0J9kL0sv/6V2NHkSG1E6oMQyk6GIxyeMahty2PhyqnusP24uP3y6u2t+HW7ZIYyKGK+ICrlyccu6M+dY2vusKaQaEjiij8EijC/7xyxPqTTWvAZZDnSff8ACohUNjN7BJ2UkngrG6QdNbZ313Vzd8Rkxv3jHHn95ssV9wFMf/thZAVtbeCAftBNcn/iNkg+tIuG9X/i594p/wCHdGYU8Mn1qGXEHO0CIjw8A3KhPEeI3VwSZHkcnzJx/h2H0pbwzq/dt22/P1qfKwGwAH5HjXGvqr3TOcrGOmYzVHcL4TClm9qynVLMrmQeCjA0ZPLlSS84Slv92NymdnIDqf8AbXOPiBXH4jRI46V5MR+B948aHjBBN9bouYh7WgWBCNh4+h5EfD5UM348Kj/EbqJtyoB/aXun442POmqWcD7jg+h2+tTZUGJDe26lb31JZuJVEJuOsNmH8aKHGvOl0G65t3XspW/EqQ3PFaYjxMUkuL3NKAucSnO56QnOw/PlSVuOt5Vyw4aWGaPfhBoZ1Q1psjo6NxaCUlPGW8hRX9btSs8JNFnhppv0gJ5oz0Sc8VY8wCPUUVLMD5g/SlT8NNEtw+nicKJ1KbbJuuZSNs5p86McN1sKbJeH7getWd0A4FkrtQ1ZUhkWiPwyh7SYAqSQ8B2AxRU3A6sgcE9KbrnhqgncZz5isIKgkr1w0rA0XVey8FpM3CPSpxcxKP1l+Ypsnmj/AG0H+0P50S2SQ7AoR8MI3cPUKJPwr8/n4UnfhVSia8hH+tT/ABD+ddhgVhlSCDyIqYyvbqQUIKeJ5s0g+RUNm4X+B/Cm7otwwZLHlkkk+AHiamfGLPTG58lNVtxq4ZbaPfHas+fVRjH1q0pSZm5b7myz+JMZSuzEbC6unqQ4r9ouZAo/RxKoH94knf6bVoluG1n32OeF924kxzkVc+gUH8TWn57SsXjtmVRY3YALY4FI6Ska9+7rn3LJntVHDwoP+rQ/4pLjb/7SD8Kz7pq+PaqnzdBf2Qi/4YllG3/9YflVGkV6ZgzctHH5LyDiJ+bEJfP8EnxQDFSgx0AR1drNKVdVnD9dygxnvL/En8K0n/VuGz5Kx/3TVK+z9wzVc5Phq+ig/wAa0HxhNKOw8Eb8K88x+X9Ya3wXs3CEVqRz+pVbdFbHUAfefmTU7g4ZTN0Ds8qv7qn+P8aseLh+1Zuoms8hbxsYa0Jgt+FU4wcKp4gsskbU5JYUFJJZcNVH4OFU4R8Pp7SxpXHZUHJMnhM1tYDypfFw+nWGypYlrQrpV101xWVK1s6cFho3TUBNykuq76ew57FfOVfpvTt0WjzK/vP0ps6akme2X/tCfkD4U+dChl3/AHj+fpRNSbRjyUrD3CpxawUqjSuwLShY6p99UEmfhKZlm96j6U/RxUx9H178x/v4+gqRRLUABJNk5+66iUYq10CjUjqZjdbBR7I+y4cznSoJJ5CpZbdW7YGplUnw5nPgPfUq6GcDWKNw+0rKMnGSoYZUAeeCCaeVtd9lJOVbJOMMowCPIeleqYXw1B2Ikq3au5bf2V53iPEUjZTHTDQbnqql4/0eaEgOOfI+B/z9KZ9NWn0n4cbmG6B+8kWpD5OveBHy386pvo9xcTRJID95QfmP55rKY9hjKCYGP2XbLRYLiJrYSXjvDQpyFdAoS18WrNZhuFoUHRQlSgtQ4ztTCb6rlxgaTyR0qY0llkptuaQKueuF8W0v7tRi6GLezXxMgx7gu/41JOuVv9Fk+Apk4pF+jsR5MT/ugfLfNHNP1Y8z8lZRDujzVkWa90e6lWivrMbCjmoZhFrlCFRnp10xjsoHuZgxjjxqCDLbkAbe8+dZ3497c6atFtaFmP3e0fLE/wDdxhm+FWr7UJ/90Xn7g/4hQvZc4LGnBrB1RQ7wl3YKoYkyNuWADE4xuTXp3DeEU9ZCZJBfVYHiHF56SRsUJAuL3VIjrb6S3n/w9m8Kn9bshEBnx7S5aM8vIH3UU3UVx263u79YgfASSSEf7MYhT/7Ya1NxTpHDHkvJGn7zD+Jqu+k3tGcMhzquVYjwjBY/TlXoEWGUsPsMHovPJ8Uqpf2kp9bfJZo451DpDxGys5JXm7dXlklACMVBKhF3crgqTksTvVt8I6jLCLlbo2ORlzKff+kLDPuAqqunnXjC9/b38SuyRRywopGC5BBZv7oHaL76b+Ke01fybQwIg8yCT9aMsBsFTOeSdStI2/Co0XCIFA5aQAB8htTJf8YiT7zoPew91ZM471pX82e0uSOeQDj4bb1GIZwXRmkZzrXbf9oedMk9k+SfEe+3zC9PVtA8IUkgNGASPIjnmsV9a3V9cWt4RbTNcImmTEhQAFj9wjZXx4jnjf1rZ0cfaWwUHGuFVBxyyg3x6VirrF4DfWd28eoXEcZV2CLp1KTgKzDvAnkccqy/B0kZmna977691vP3r0Ti9kn0eEsYzS3ed9nTorJtOllrc2xiv7GKNh4Racfvq4wY2znxqqLaxtYO0WOVjGzZVSQWUfskrnPvwKs61teE31sRPaSWcm2TqLNqxsyOD3l8cOoqto+h8dv2saTBoi2UZhg49QTzrcU0DLvEVG+9/wB67TzWKrKl/wBWZK2OwG8Te95J44Dxtm7sEbkeJPdHzY1COP8AWE0U0kZjRXDYZic74G+w3qb8E4wqDShMh9ATv5d3YfOoNxnpDaLNJqgLTFjqLjAz48yR9KsaPt45CHOhiHRtifxVPihp5YWlvbym+77hvuvZJOKdKpWjJjlLNkbRr/zNNfC7G8c5MUjg7fpCVXfG++B/zp/v+m7xpqjSFRyGBk/7uM0xW/TW6lO+sr5RLp+uPIedWj3xOPfme89GjRZtjJGjuRMaOrjr/fvUjv8AofJJGFdY4d99845+W3j500HoLaJntbnJ8gQPw1mjr3ozNMm0cgOecjf5nPPypNB1ROBmSREHzxT2QAm8dMT4vKjM9tJKgDwaP+0ot7rh6kBUEhHi3I+8scH5U4z9J+zXMcUKj0Iz5cl2pD/0CslwGlZ2A3CHP0AJFLGtbOFdS27PjxfP8SP+Gi/r2buijHhYlDXhedGyP89B+CjN11nXLZC6Vxt3VzSV7G+mOMSnJ2zlR688CpFL1p6dooI0x7v/ACBfqTTRfdZ10xI1Bf3V3+ZyaCfJET9bUPd4NFgjo45R+zgY3xcbn4IcXVJctkuUQHfvMW/4Q34inRurqBcdtcgY8BgZ+OWP0qKv9qmzntX9+cfwpwi6uLh8dzT+8QKbGyMn6qnc7xcSle6QftahrfBoCeCvDYvBpT8SP/KPpQz1kQx/2Nuq+uAv4DNJouqgj+0mRR6fz5Uc3RWyj+/MW9x2/wB3NGgVbfZZHGPG10Helce8+SQ++3wshcL6xpZpUTuxhmAOBk4J9fGrgh6IJtqaR/e2B8lwKqnhPGLJHQQRapCQFY55nYHUx29+mrMXhly2MlE95LfhgZFZTFiSR29dlHRtz8lveHQAHGGgznq4gW9bpbPwOFOSqD67n5nekHFIgXUgjAGDQ5ejL+Mrf7IA+u5ps4n0QXUmNTeLanJ3+dZ+KkoHHRk8zvQFbKesxGMaup4B7iQnP/pFGg3YfMfgMmhQ9KyfuI7Z8kJHzOKUWNrDGOSA+ijPzpRJ0jjXkwJ8N8n5DJq3ippGD6mhjZ4yuVVLVxyn6/EZH/dib+QSMy3D5wmn95gPouSK7F0bmb78gX0VS3+8xG+fSjf+kjt9yJj7lx/xEUITXTfqhR/ebHn4Afxpz6mojH1tZDEOkYBPwTGUlNKfqqKeXxkcQPiUpj6FJ+u7ty5tpH+7g/Wldtwa1j/VQsPPLH5nNNy9HpjnVKo/dUn6sTzocXQpeckkrDy1YB+C4qilq8OcT21TPMeg0Cv4KPEmj6ilghHU6ld45xhWGkuETkcYX8cUHhXW1Z2kZiUQ782Y6mJ/2c7018U4DEQVjiUebNv9WJ9+akXQvoBwyKImYrJKx3AXUR7sDH1ouCopQ39XoHuPLNc38Sqypp63NeoxFjRzygC3kofJ1oRTN3F1HfkoUfNsU7WnbPyMSjy1kn5KMfWlXG+B2AJ7NWXy2C/QmmZJ4x93LH03+i+WKuGyYqW/UxRwDxDQVTiPCWuPbzSVDujS4j0Giev+jbkbz4/cQD6kn8BQf+iEecuXf95j+C4FJ4b2bHcicjz04/4iPT5UB/tTfqBfVmz/ALox+NVU0U7v9ZiQA5hpv8le00lOLfQ8LcT1eAPndSC14HAuP0aKfPAz78mjXuY1P3l+FR5eisrfelA9FXP/ABE0d/0EQ/eZz6asA/AVUGLBmnvSTTHw0/NXJmxxwsyKCFvibkfJOF50oiHj/D8aa5+nEfJN2PLALfgMU4Q9GIE5RqD453z8zSxblF2GB+6MfhVrTiI/6PDSfF91UzulF/puKNaOjLD8ymReLTvjTE494C+o3b6UXNYXT7Eqo9Wyf93b4U8y8eQZ73zIHh76RP0wX9Xve4E/hVt/6yB3WQwj/jcKozYIfbknnPhmIPpoko6HOfvTH3KMfU5oL9CYhzLt+8xP0GB9KVtx6VhhI238wF+p3olUuHONKr+82r6Lj8arJWyH/WYkB4M1+Ss4XQtt9CwsnoX2HzuV8/R+IIwEag42yBn5nei+iQESYYYOeQ/PrXJeAy4bVIuQM91P/UTSLo1wrtVzIzk55A4HvwPhVa92Bsae0kll+CsGDH5Hjs4oYfj+Sl46TooHz3IA+Z8aSjp4N9OD7st+HOnHgvQ6AZ/Rr8d+XiQTT/Z2gGygL7gB+AFV36dwqDSCiBPV5urJ2BYvP/qK23gxtlCW4/O5wiSkeejA/wARouaC6bmoU+Gp/wAdOTViC3OKJm4Ox5KxJ8gaZ/m6p2p4Y2eTbpg4Qpd6meR/W7yB6BV6vRyZvvSqP3VJ+rY/ClMfQpT96SQ+HPHj5AfxqxrHq7uHPdhf02p74d1MXj7CFufLBz7th40n6UxmrvaRwHhonOwzAqGwMbTfme981Vdv0St03KBiP2u99CTRs15jaNFB5bKBWhOAeyFdy4MmUB5jG/8AvHb5VYvR72Lgu7sRjkcj8AKr3YbiM2shJ83Kw/TOFwDLE0AeDQsc8L6snuGBlyRn/Orgh6s4REqaBy5YrT3CPZZRCCZ2AzuAoPw3qY2HUTbKe+Xf34H/AA4od/DtbK4XeAPNMdxTRM9lpJ8lgHivU8g3VMb+HjXeH9QVy+yRMAfE4Hu8dwfOvSKx6sLROUCHHiwz+NSK34Oijuoo9ygVd0vDgb+2kJ8lRVfFrnfsGAea88eC+yJeP6A+Skn3eAHLzqxOCexM2P0jt9F/ia2osVcK1eR4RSM+xfzWfl4hrZPt28lmXg/sYWyga9z6sx/kM1OOC+zTZRgfo1JH90A/Pc1cAFDU0eymhZ7LB6Kpkr6iT2nn1UMseq+2QYEYwPP/ACxTzYdGok+7Gox6U7yGgLJRI02CDL3Hcor7KB4ChSQ0KV6KeenJq6goRAog3OKbeI9MLePeSeFP3pFH4mu2Tg0nYJ5NfCqm6Q+1Hwa3z2nELYEeCtqP+7mqr6Q/0lXAIshZ5ZyPCKJ8e7URpz7zTc7eqeYnjcLVuqgu9efvSb+lnthkW1hLJzwZZFRT5Z0gsM/unaqq6Q/0sHFHyILSzgJ5a+0mx7x+iz9K7OEhZbcheqbSUFnI3IPvOw+deM3Hvb56S3Gy3Ziz4W8CqP8AfWX8ar/i3WBx27/tLq+fff8ATyID55VHRSPTTimGUBJ3Oq9veN9PbWAEzXNvEOeZJkX8TVccf9rzgcGdXEYHPlCTMf8A7WD51428F6Fyfabf7SpxLNGrE4ZjqdVOScknfxJrcnDepW1jHdiX5D85rMYvj7cOIBbe612C4JHiLXOzWANlC+j3UFb2yNcXdwnBpreQCIYViuGMa6pwZIZBcMRmJgDnGRyrNnX/AMbku7yS4lu7e5kBEOuIBC6RltDaEAU/eOWAG59K017P/T7hnE+Hvw7jnG723mnmMh7Zo0sWDy9qp7dYtSSuxyy3JMYIAXY4qz+n/sFpcWrnh83D+wTvG5PD7VUCIP7VL22ETzSleYiiAZtu0XOa0xaCO6sWNQvNO64SzSRqY+x1Bd2RkDeT98DUGG+obHwNfcU6QyrE1qsrdhqVmRciOR0+7IV/WK/qls45+VTXr16ZXLvFaTTtcJZKYYne3Ns4UbYeJ3dwcAaS7AlcHG+9Vm4zUCbZB1UNz40S8lCt/HPIg/PwPz/E1yVDib+NPVlIgUApltQbVk/d/Z08t/Ok3B4FALOgcYOO+VKn9rCkZ9xDCnWHoxOwDLBMVOWGmN2JUc3ChdTRgfrgFR50iaVc/EOO8PNlGUe4WVwRLEFHcVNWh4JdlyXK9pnLFR4HFTXqYSLjBhd7pbXidsBlmXW1+I10htJGhcIApwpA2NZetr1kPcc7Ag43wDzBXO2fKpf0h6uOI8OW1uJ4ZbX7TGJ7aTWo7SJuTAIxdWOQWjbDKCNSrkVI02Tbhbk6ipeAxXTJcLLb3UTPJNKdDxjtGyymTcfeO4A2PlitKdZHWxw3h1g5S/juFkU9jGo7RizIzIojjO+nSXxj7qNnnXkjwC1W6++8+oBu07OPtNtyXfS2plLYBZwFXPOtMexHwCNYb26mNuRGrLbrc4OOzBZ9WGY2sTnSouWikjYrKjY0DUXG/NonB52UX4V1u21vPrueGLNCitbTTKq9o0sqkrLGQShDxKkwViH7xyAdqp/jHDLcCSe0zHEjIixTZeRyRktqYkAkEHTU069usR4r6W00QRxxMrq8Wi41LcKlxLLHOulJAk8s0cckaqFBZAE0lAi6e8IgktVlgOZk/TOUVuyeLYapZpXjCSrnAhW3YsRgMQCaEcDso3LVXsd9GeERxi4unjWedFhmjkCsgSQHS6OSMF+TAZAI+elfYv6/oJLNbDSTNY3E9kSo1DsopWS3clc5DxBTk7V46cE487HQpJzvjUF3znugnc+SjmeQNX17MXXJd8H4ncpDDKBJvLDIn6dUID6mDBQrhWDd7SMEbip45A4ZHBODthZeznEbgLKHhZSchJUz550nA+62aklneBh5HxB5g+RFZe4N1m8HWKC+e7itlmZDI73YjJYZOiS3ZyxbVsNAOc86R9Mf6RrgVvKewlluzoZT2EZEepd0y8hXnkjOk4p7oHPsGAlSF4butaVGulk82yRhArc5GOyfDxJ8ADWEeLf0tyDUI7Fc/q9pKQPHmMIfA71BZf6SzjEzs0NgjA/cK29xKFGPMIy4HMsM+tFR4ZPuQPeUOamPYFa86S9GL6Z5YIGYQgDLJ3WyQSwRW5ajjnzyao7q9S7t755JrhbZ4pQJI3UaTAgxgOpC62YlyeR5Y2qB8M9oDpzeKZLazCpJ+usVrAPLJa6uIHOByIU1WXTLqC6Y30pN0HzKo1v2ytbgEcnksxchTgbhdfrzFHOgkjHeLfK4S9uHfZPotj9eHtSq88XDbARXN7N911w6QRnGqeXBJVEBG4O5IG2amnAurex4PA97xC67e7ePTJcTOMgOQNMCE/o0TIwEAOASSTvXnv0V/o6ekJYPDNZROe6r/bZ4mddtQVTarMRkAaWQZxyG1Pl57IPSGCdW4rwy741ahSrJbcQI3P3XQpcxXGVAZdBj0kOCQSFwjI25coeG9RcXKY57r7f0Xorb9eNhqEZmt42LE47aMnY/ebfA1e/ntVbcc9pTgwvXMd7A0hASRmcAIEOCkZx3mYknPLasfdIutHotZFY7joxJazah2i36iRlG+O/cPqLSBCcYLbHng4ktl0m6EyXcM0cdh2Ets/a209qFhim20jEsaASHJAddS6Q2SvOoBEy/dDv796mDjbWy2FP1mcLvB9iuOzlZwURg0T7MMq6vkEEAjPLBpf0I6ljb2nZBmnltmY2szMSxB3j7wPdxkqV2FZ/6svZF4HxBDdwxxShbjLpYXUiIsOABHC9u8YURbNoUg5yC3LN08Q9jiCONjY33E7R8EqVvZJVzjYFbrtwF88AGkd2be7mIPlcfNJmeDsD7/wCn4qcdYHQhr2y+zXMayuwUPnugBsBmPhlFyfLIFNfVl1DcJ4bIk1pEkcwjMbPGD3w2NWrSCCSVVveB5Vkfj3CelnCzG8vFIZElnCrHcozRMo2jLSRtLJiU4Te3jVCc5OBmVQf0gHErI9lxPgia1LBjZ3cBOlMEydk79oiEEEa40LA7A4OEMLw3uOBHgbfNK57Rq7RasuuD24JkZTmN9UbKjLoQE6UGBsFUlduamop1n9ettYp28k4Ebjs07UaI8nkdRXmT5nfyrP8Axj+lz4QsZ0Wd402DiJxGqE45drqIYeoH4isv9eftgca6Qxdlb2MdvZpIjhwqgKUbUpa7nKRppIBKgnPlQ2o3HxXF4Srrv6wJbiSOPiN/G1jNMjtb24KMkUkwjLnOFaREHaHKgBSTuRkwzpx14cOsruAcKiJggQxyurNE92vgZXXB1IR95dm2NUF0vtH1hri6jnkz3uykM2PPv6FjB9FZqi0h325UI6ZwJCQG+quviXtR35aVllkRZWyqmWSQxrtmMGQnKnG+wNRfrB68r++x9puZJAAAFJwoAyANKgDYedQFmzTfcHffx8qhL3HmuAT+kuQPHw3O5ob3z4IDFT4aTg+7I3pstpiD5jGT/Ou/b96Ykyoyx6MSOcnkfE+P8TU/6HWMUKz9outpYTGpI/syebgeJxtUe4dxjAAOR6+H0/jSmLjeTjPjtt/ltQ8gc/RHU8rI3B1k9twKOMDs0YjGcjDfMcxvRKcZHLP8KSDi5XkflSW74srffAJ8xsfpSBvVSmYXu1O44kCOdAe+9ai0ky/qOPcxwfgd1J+IFNl7xZlOCD8f5jY04NTe1KmL8WpJPx8CoaLx28dqGlmT60wlrd1Mxsj09XPSbypsm4w55Ufb8GJ8KdrLoyTQ7qpjEdFhskh1uo2Qx5k0bFww1N7ToofL8+NP1h0O8cVXyYiBsruDBXHkqzPCiBk8qTzWlWb0l4DojzjmwH8edQua39Kjjq+01U0mG9jdqidyhouzUlgKebm13+dD6J8O1SD3gfM4q07cCMlUn0QmUDqVYnCOj2I025j8aPk4H6VYg4HpCjHID8MURLwYkcj8jWHdUkuK9TjomtYARyVbScEpP/U3pVgycBPkfkaQT8Px4Gpm1DrIZ1HGoPJwv0pPNw30qYXNt5kD37Umk4d/zqcTkalCGka64aoM/DcyIuPDP1q4eq0o0xhXvFF1OfIk4C+84NVrxwmIzSD/AFaLj3sQAffvVg+yNwwubqU7ksi5PmMsf+KpqvvUzpSdANPMoGiPZVjYQNTqfIK8H4X6Vkfruuz9tlAJGCRsTj0+lbiWx3rBXWbda7qVv7x+hI/hVdw2O0mcTrYI3i+UspmBptcqHyMTzJ+dElKVMtB016QGjovHzI7mSktaa6G8F028QI/UH1rN8MGWUc8kD64rZPCOHYjTb9RfwrLcQSZI2gdV6BwfHnne48goB0vs9MEh9MfOqh6w4NMdon/ZFj/tNz+lXx1mQAW5H7TAVSfXMuLiJP8Aq7aFceRILH3c+VV2DOzOHvPwV9xQwNiJ8h8VpP2OuEf+79f7c0h+RK/wq+JoKr72W+D6OF2xx95S/wDiOatOW3zgef5/zrAY1Lnrn+a0+Et7Ojib0aPksEe0tdBuIS78pJfhpENr/wAdpJVTYqfdd/EA99K37TXDY/fv76RQP9hlqHWfBZX+7E59dLBf8bAL9a9vw+FzaeNgF7ALwnF5mvq5XnS7ikJFfYqSDoLIozK8cQ8ywJ+mFP8Ai+NNXErSNWCpKJNtyBgZ8huc7eIJq1dTSNGZwsqVs7HGzTfy/NXJ7MvDNTyN5KSP+E/hVx9NYtNvMfKNj8hn+FVr7MPGIEEiPKiSEYVXYLqyxOFLaQx9AatXrTiK2k580K+H63dGPA5z4GvJcZzfT7EG2i974ZyjDwARfVNHQThuFQY5Kv4VY9tY0x9COH93NTmOzrIzy5pCtm/SwSGO1o+G2pxjtKVJbYoZziok2x2/pStbalS29HdjQcjlyTLBQ9FKUio3sqgLykuk3Z0doo7sqMmWkBN026q3pCM3cI/ZDt/Cn/oCv3j5k/iaZr0ZvW/uxN9akPV6m21E1T+77gjLWjU4gFKkWiUjo8RUE0KvCaujMf3z5yN+P+VSFY6YuiA7rfvt/wARqQxrUTeYTn7rkS099GLESTwoRs0i59wy7D4qpFNsYpf0a4mIp4pG2VJFLHyU5Rj7grE/CrLD3N+ksDtswv6oGpv2L8u9jbzsrY4/xNY55XchVVYiT7wR/BRTHP1nwd4pqfGATyG5xtn1NfdZ3B2l+0Rj70giZD4EIA2x8mxz5VAOj3QZ9QaRSkakHvMpLEchhGbbPnX0W2CEwOfoSD6LxWmaxzj2ptp6lWLxvjyW9lf3LHCxwOxz59mQB8SQKzn1OxkWcAbn2a59+M132mus4T6OC27apJZEmvmU5CRqQY7Ykcnfmy+AFSfo/wAI7ONVHgAPkK8h4nqGSOjhHK59V6Tw5SmGB0jvtHTyCdUjoS1xTQglYYC2y1K+KVwx0Nnr4CmELkS1NV0+5p1nekk0HjT76JwVa9cB/wBGYeZUfUU38Qi3sx+8fotK+uZv0IHm6fiKLvkJltRtgIx/gP41NcCMf8vkrGPRg96sS2TYUYwrluu29HECh7d3dBlU97VcmOEXXqEHzdaxpa9OuJ9hHClwYYEUKiIdIC88ZPPn9a1x7Y10y8KfT4yxg+7P86wA3Dp3xlZCD4t3V+BJAI9RXtHCYtR+9eRcX/6lv8qeuIZdiJrhn/aLOSM+QGcGkwuLVOWXPu2z76a34Rp++6L6DU5HvKgj5E0T2UQ/Wdj4YUKPnkn6CtssDlSy26RsqjCrnLkahsNWM4HuAHwouTpPM+2o7+Cj6bCiRxhAFAQNjOA2SdR5nHM78sipRwTolxOcYgs5iDyKw6F/xuFX60x8jGC7iB5mymjppJTaNhJ8AT8lE14NIf1T652+eaW2XBdLRlmXd1GAcn7wB91Wjwj2T+LTEdoscOefaS6j78QiQfAtmrC6I+xKwkU3FyTpIbTEgHIg/ecscZH7NVFRi9JG0gyAnw1+Sv6XAa2RzT2dhfnp89VqGPhpa10IcMYVCnyOkYNYr6fcUvbS7aO5j1qpVpWiLOTGSQO+QAhYZA1bZ2zW65ui9x9lkMMbsUiJViMLhRzLkBRsOfKsK9NOs2eO6aO7ieF2K9ozFZGKA/fVEZRKF3YKJF94oTg3tGGZ7pQxrtQLd4+IV3xlkeyJojzuBte/dH83/Ssux6McL4hbkwzXNvINyZGZHQ45EHCuOW4ztVWSdXbRdpGZUmGvKyZO49c53+NWlw7q+t7y3L2PEg78yTGgCHAyjwn9KnLGrWeWckc6s4j0Iuou0juDrkDd1o5AVZfMYYAe5gDWmifTPc9oknl19kgj+wqCaKrY1j+yp4tPbuD8NNU/dH7mOBcalzvyx+HOoLxi2sGmd5GZ5HYkqCdj+zjw+NTrolZrEuXUas+YY/MZH1qDce6vUeaWaS4VBI7MFwq4z4a3kGcDyUVdYdTOEhMVFl+9Id/VZ7Gapr4Wtlrs5/hjFgPS6Becbt4BlLbbllsf503Qda5OwVIlwd8avQcsb7/SlTcP4fGO9K82PDUzD/cAX4FjSY9MbGMfo7bV6lVX6sXJNaJ0kzT35o2Do2xPwCxwZC72YZHnq7QfEoviXSKWRf0crsfJAf4DP1piTordy81k97tj8Tn6U73PW83+riRRyyTn+Q+lI4um97N/Z62/7qMn6qDQLnQOdZ8sjz0aPzRjWzsF2RMYPE3+ScLLqrlABMgQ+P8AzyKcl6MxBcS3RI22yMfxNNVv0Uv3ILbZ/wCskXYeqZYj4rT6er+ZlAkkhQHxRGY7epEa/U0cynaR9XTE/wA5/OyDfUG/1lQ3/iPyuU3dtw2LxMh+LZ/hRc3WRbr/AGcI+IA8vQ+ApRJ0LsY/7W4DHxAZR79o9bj50Acb4bFkLDr/ALxUt8u03qUmaPcxR+hP4qMCJ50bLJ6gfGybn61Zm2jRV9wLH6eXhX0k9/LyEoz6aB9cGnj/ANqUa7RxouOWQeXhkKoA/wAVNd31rzEkZVR/dX8C2aCkqoybSVDneDRZFRwSfu6drf5jdBg6srt93YD95ix+X+dOcfVTGP7W4AA8Bge/mTUcbpRLMcD7Q+fBCT9Ej2pTH0KuH/8Al5R6yyKn0k0sfgDUTXQuPcge/wAST+Cmc2Zv7SZjPID8VIuHcIsYZF0uZJAw0gHJ1eGw251Z0HFbhuUZHqxA+m5qruAdW7pIjt2aaWDEBmc7HlsoAz7yKte46ZxLsSAdttQB92n7x9wGffQFdHX3H0enjaOrraeq0OCvw3vfSqmU+DC7X/xCSzWlwRlmVfmf4imbivDHUoe1bvcwMD/OnZ+luod1GYY2wjYI/eYKv1pDxLjM3dzFgH7uplXHwAbA+NULxWX/AFmujZ4NN/8A8Vr2fo8/6bD5ZPF4/FxThwno5HgEgt+8SfxNP1tbxr4IPlUY4fw+dxnWiD0UsfmxA+lOln0Sye9JI3uOkf7gH41SPhw1zvraiaV3RoOvqtHHUYrlAgpYYW9XOHyCdn41GAcmkMvTKMct/j/LPuo1ejkIzlVP7x1H6mlNt2SjACgegFWMFJTnWmw97/F5IVbU1lSP9ViUbPBgF/xKaZeljtskbHbOynHzOBtQ7drqTbRp35s3/ppwn6UwpzKg+pA/kf8AlREXTrUMIrP+4jt9QNPxJFXQixGMd2KngH3i2/4qhEmGyuOaapnPRodY+gASTiPBHQZaVf3VGTnw3J/hSHgnV3fXSu/2jsYwe7sqk/TNL7+6mxqMWkebsi/HALt81FMVnxy/myttBrC82LnT8AAPqKiMzg09viTfHINPdbRI+njzD6Phbz4vOvv3KAerCSJtTSrKR+02r+OKlHDb1k27nwAqFGK/z+mTSPJV/jjP1qRcLhi21xlj46mZvecEkfDFUVTU4S3WSSWY+dh81oKGlxh2kUcUI8QSfkpG/TNRnLD5j8KQzdMlP3QW9yk0pt44cbRqP9mlKso5Dx8BVbHjFCw2pqIE/eN1cTYPXOZmqq8tH3QG/FNQ4xMcaY2388Lj50CS3uG8lHqSf8qkobHMcqeOFdF55f7OCV875WNsY/ewF+tJLxLXtdkhiaz+VgUUPDOGvb2k8z3/AMzz+YUD/qCQ/ef/AAjH45o+PowviWb3sR+GKuThPUbey4AhCnP67qD8k1tn0IHvqd8I9kG7fGrbzwrf8T6V+hzQrq7G6oaufb0/JHMpeH6PUMZf1P4rNcfBIh+ovy9/nTgLVRyAHuFa94b7E/LXn1zIAD8I1c/AnPrU0sPY7tVxkLnzwX+rn+FDjBa6bWR/q4lSP4lw+DSJnoAFhAw7/wAKceG9HZWO0bnP90/jivRHhPs3WMf6mo+oUfgtSyy6s7VOUKfEZ/Gio+Gv45PQKum4yB/Zx+pXm1bdVN3Jq0wtuMCnboB7KPEQO9EFySRzOx5A5Ar0rtuCRr91FX3AfypWsFWceAU7RYklUs3FdU83aAFivo57INxzkOPkKn3BPZDiBBdsn3k/5VpgQV92NWEeFUke0Y9+qqJsdrZd5D7tFUPDvZztF/Vz8B/GpNw/qltE5RKceYqauaBFJVg2GNvstA9yqn1Ur/aefVNlp0UhT7saD4CnCO1AGwA9wo5mrmupkOXE7lAJ8a6HoBfPLeiLu+WMZkZUHm7Kg9+XKilJsuAJ2CWiuZqs+kHtG8It89rxG0BXmElExHppg7Tf400p7Udg6GSAXNwi470cGgHPLSbh4dXwFCvqoY/aeB7wjGUNQ/2Y3H3FXOtDL1kvpZ/SAww5CcNvGI8ZDEg+SM/yDVUfSX+k4u/9TYRx+smtiD7s6dvjQxxCn5PB8tUaMGqzuwjzXocZKAz15H9Kf6TLjDllE0cPMfo4VBHuOT+PhVT9JvbH4pcZ7S/uDnwVio+S4xT/AKW07NKhNAG+1I0WXtpfdJYYx35Yk/ekRcfNqhXHPaL4Tbj9Lf24I8A4Y/IV4c8X62p5fvzSP563dvxY0xTdKyf1j8qQ1L+TF30eAbv+C9l+kH9IBwOLOmaSYjwjjJHzO1Vf0g/pQLRciC0kfyMjqg+Qy30ryvl6Q/3j8v8AOk7cXz4n8/GojNMegUgFK3lfzK9DOkP9KJeHPZW9vGP7xZz5jwUZqr+kf9IhxiXOLhYgTt2cYB+baqx9JxMUE8TFRkSuOripBUQt9lo+avPpD7U3Epydd5ctnwErKPkhWoHxPrFmkOXdmPm7Fv8AiJqEJfgn8/zpQzVCYtdb+qmbWOd7NvcE7T9IWPjz+tOnQrokk+tmzhWxgeoz/lURNWb1INqa4U+Ubf8A3RT/AA+Y9Kljbl2VdVPL23KlvCOry0wP0YJHPO+fnUitOi0A5RIPLYUC0HewBjfFPaQ7H8/jRKpBqksUAHIAfD+VKC/5/GiicV0T/P5+8cv4UicBZRrpocdg/wCxKjA+5g2fpW6LDBVT5gfhWE+sOUGHAI2IOP8ALn8q2f0Q4rrtoH56okYY9VBrzbjFvcjd4r1Xgx92yN8l5yrwApdSpa3LCOFmCSyqYnJRctG8OTpcS64cbqWQ4JBGUPHri9jhZXaVIJX76ozRwSyEaiXt0KwvJ5s0RO3PYVI+nfXOl5Gg+wW1tcKwaW6tyyvOyrpV2U7o+N2PaPrO+RgVW3HeNyucPLJIBuNbs3hjOGJGrG2eePGvT15YkRwdgPgOXyGB8aTaPSi9VHw58KQJyFHB55HwNSK06DS9lHcsji2kdo0lAGHdPvou+Sy+RAz4Um4RAZTp1KmxOXOFOBnGcHc+A8am3Qzpr2A/TFxFHHNJDGBlHuWQRqrKwZVE0ZeNpVXUjaD4HPXTbpqgvZbdJbUm2ljl0lnENlcsAw/1F5LbTXNq2Nn+yTwkMDncZrT3VR138Jgjit1u+K2pKi3kVYLEIRIwErJMInBgx4SlJCAfPfJnE7xC7lAwjJOkN94DJwCRkagMZIPOpr1adE7W6kjjllKF5ArYZF7NMajKxfYrjbbJ1Y254VrrJoNluXrw6UcAFr2aT8GmuIFQwPHaRW928QZS0SiMtEJCBnuxiMkZ0KTmsg9c/XLe8auO2u5iVizHZwASMiIpOMB5HCyyqFLvsuQANIAFRDrb4xbiYQWcjy21uDHG8iKrk6iZPuqpZdY7rMTkcjjFHdE+mkEUDJJAJC7oRJ+soXLOoJOxbIGfSnufdc4kqa9WnD9IkNzHKkssbBJOziIK4wCT9nmkQeGUCcudXp0O6sJuI2kmm5iju42CrLEIUnkLRhIT9ojtVuJIn3DK8zRBwx0jW2K34t7WMcUXZ8OsYochCrzaZJUdR+k7veDRyYycsDueXhfXDuG8Uv4LZ5uGxcPs0In+0xzJ9oeQAFsRy9isRdWkI3cBguxG4mjASZQfFQ7pp0iktpFeXgNlNbyzdobWSHEHbqpQzQqtwY7hnjeVluJV7SMlsFxJqL10f69+jiwyJFYSSWLK0tzbfY4S1pIQRlZ2mRwjtkK69rpxtgZIgvtI+0twK8sJLeG2urq/1BY7q5ARYFVwDpRQsWnskACwphjp1Ed5hlGCwlm7R0VtIHf0ZVAOQB30jPgGO5zikdJl0CcTZOHTXjFs8shgS4Kk4j+0TCQxx+EYcPJrCDCoSwwPAUyWl3Izkh31vgE63y2cKFYgguDgDDZ8Kc+CcLtjGzTSTCQMgjjjQaWU57Qs5BCldsDIzvzpK1vEJQA0hiyMtgB8eOAwxsfOhgdU1XDF7NXE7Yw3HEuHcQWyfDSSWsSSzdmRkMq9oBnkcsThc4BOK1t7NPQvonKG7JYLi7BPZJxSRgwIQyYns7jupjs5E7SKN8cwcEk1x1HdY3FWideG9IJnEEYP2a+hQxYA2j7ScozDbGEcj3Ug6ZXvFuKQwyX3AbKWPvTSXMMSwySQRgiWVD2hEYVSXV8trxtpB1VcMfYaH0XaWvZelnRXpDwgY+zWdoqFY8PDbwKMyAlUGI1YnA8PMcqh8ntR5lu49VisNps0TXDLOw/utCXjD7ghcA+orzo6KcR4atp28HF+K2F2qZihuu0a2kGSWWLX3JCw092NsAjkDmoj0Wn4jbyR3pt1uu3LsBtKZg+7kwxEnu76dSYU/q1GQwEbldm6L196t/afsLv9GZRDOBlopWXWozhSdwcNzBIqU9LutO0hZYp5AjSHEaOMdqc4XTnIIJ23xXnX1e9c3ApdEzxHhd7C4WSR4Gl7aLk8TPpMaq+MachlKg7YrSXWItjfQ21zY3EbrbusrM0gkLovfUMGYvgEDlyqWSmjBDmg2SteSNbK3P8ApUElkl0wCBNIKKB2gk/WP9nu6rjurgnzNS7j/T7sFWURSSwsAWkjw2gHfUUJBKjx05PLumsP9TXX1Z3VxdWl1IYpGuXkUsQis2dMRhJ7w+6o3xzz41r+XgTQQDspG0t3pBIxcfd+4nM6nbHLbcnFRvibYEqQODtlDb5ra7LSxSa2ncrKzwkERqXKKqSoW0l33kHc8ioY6ieK+xnwG5wsvDLcO3eZkDRl87s4ljZXDNzxqKjwApgtuB38VtDcSXkcckbtLhUBQqCxSAEKrkPHs+eZHiAKmnRDr/7V0W5gMQ3KSK3c2xuQ2CFKnUPSpcsgF4jt0Ka7K7RwUDuv6NvhMbGXh81/wycjAltbuVSBzCkhlkK5wdPaY2G1MXTPqc6Y2+g2vF14jFEciGUR20sq+Mck8cIkOfBhIWznOsbVp7g/SyC4ctDdB1AwUVhjI2z5591Fr0CJkMjXEx56Iw5CLnxx+sfftTBWTDSQ3/mF/nqFEYGE3GnkSPkvP3pj1gR2twknGuj95ZsX1ScRSU8RMLMCjyxiZVj7IqSGRbdyVJGhsk1jz2gOBWEnEJ14O/222YCZDFEFQM28hEKBQpjdsYVP1thzx7bcf6Ps9uYrnE3eLKgXIYAHuvlSPjWUeO+y/wAJuryB57aS0nuIJ+yNo8tu6PCYiCrQlDreNnIyRqAI8SKa89q38tlIWdV5Y23TaeCN4UgtVLEh5JLVZLgDkUP2gyRAenYAjzyM1EoeDu/6g3OTkDHyAx7vKt5dP/6M3iIaaW1u4LtjO6qkuqOR9Tjsy0pLhnELB5H0kM+QNNUL1ldQPFeDgtfWjpEDp7ZCJIcnw7ReX+2FFAujfsNUgFjqFTDdFXUatPwBGfkR+FDt44s4cOM4w2w0+fd8fn8KkVvxntDhCo/eOfkBX17wNmxkqcen+dDOY9ujxZTjLe7VDOIIFchDqUHY74I9xod1bhtwMeg239ffT1edGj4BfeNqQXNo6jbl5c9/fSAqMgpBGBqx4fX3586KuE3IHh4mjnYjw3ot6Xmmo6C6x/KlIu1Pv8qacGuBd6RdlTlFfEHyxyoFy5bHPf8AO486T9qR/OlsD/E006bKRgF9UgFtjwo+6s9htzo+Y5Pu50OO5BwAMkGoyDZENlaHbaJ24b0fGw8aktj0TzzFN09nMyq3ZnIONvHbbarR6MSxrCjSZBxhts4Pjk+A9azFZI9guDdegYUyKVxaW2AF7lMfDuhnpT9adEPSpLwDjluxbvKqj9ZiAD7hnP0ovi/WxYQbGXWR4RjVv7xVAXTyOyhpv5LXB1JC3MXNA8wiLXosB+rn6+eKkFr0Rb9nA9aN6nuniX8kwjjKxwhTqbmxYkAYHLYZq2YeECgKh0kLskmhR9M+KdnaRG4PNZr62uDdmI188n5bVU19b1fPX8v6dF/ZjB+JP+VUvfLVpRSEsCr62EalRO7GAT6Gn7qXtQ08Y5mSTSo/dBdj7lCk/L0pt4lB3HPpUr9mbhXacQA8IYJJPiWRP/Oav5HA0zz0H4LIxty1kYtuVpObgK+VZh9oF8XWkEjSoGxIBHPwI862XJZisUdfV1qvpf7u31x/Cs7w67tag35BaDix3Z0YANrkKtGB8Sfm3w5mi5Ys+Z95J/E0pxQWWvTLAcl4zndzKItbMFlAHNh+NaftOC4RRj9Ufh5Vn/odYa7iBcc5F/GtcTcKwOXIH6Cshj82XI1ekcHw5u0efAKgesBcW858XmRPlk/+Wrv9kHguLFpP+smY/wCHufwqjutfa2g85ZpZP8OwP+9gfGtV+zHwjRwm1OPvh3/xtq/jVZXvyYb5u/v5K4pW5sWd91vz/wC1N+IJpRz5Ix+Sk150dKp9U8rebk5+Vei3TWbRa3D/ALMTfUgY+tebN6mqSTH7beP94geHlScJtuJHeSr+NZNIm+ZRBrmKdrLhBMb91ixZQoCM23MkSDuoR4gjfFHR9BpjuQqD+++PoMmvSmwvdsCvJnSsbuUk6OWmuaFfORB9Qa3FFwzAA9B+H52rKfRHharJbIrLJKkzSKqKSzNgKF153TGTggYOK0k1pxGTmIoB6nJ+md/jWT4goHPyBz2t8zr6BeicJV4ibIWsc46bDT1KifXJbfo4U/alH4jy5e+qX62+j0s19cNGmUGlFYkBcKirzPgDkVbfS/o1Ks0CyTl1dh2jAbIud8EnbbxqouknRmVppc3CpF2j9nmQ6tGru5UYySuPGjsDw2NguC52h5WGviVDxNissgykNaLjnc6eAWj+g/X3a2Vpb22GeWONUIyoUt5KQSTv4hcVKY+nnFbga7eCGFMFg0jDOACxYF2O+23cHurP/FumNmdMbwAzd1Q4XBAUADBwAAeefWpI95cR28rpIqhIZJAoYszaY2YR7eMmAnjz8aGmwqmZIHhkbXE7uJefcAioMSmkiIL3uDW/ZAYNuZd+BVOXvSiRnHZ28ZYxwsGC6yFkhjmVNWgHKCQKctswbzyQnh1/JnW5jX1Kx/VFDn4saUTzcQkLrGmlAxUMFCZUEqrd4jYqNtjSOXofIRm4ukX+7qLH/CCB9K9GYw5A0ZiPCzQvIJXtMhcctyf5z/fvSUdF7dCTNcgN/cBdifIl21fEA008YmiLARatKoFywwWPMtjyOfHyp27Gwj5vJKfId1fmMU0cdu1aQkIUACgL4gBQBn3jehahjWM0y+tz6omBxc7XN7xYe4K1uqOx4NNE0N8RHMcBHLPGD5kOMxZJ8JAaWdZXQWSyjX7HdyTWzkfoS+UG4K4VWMTb43CqaB1b9M+Gi2Fve24JycSFNsejjxpj6fdHoUZDw+XKOyjs9eQGY90gctj5ivOZsxqjcuA6OGZh9/Jeu0oa2jaQGk9WnK8fmtEdS3SCR7dTOumTLKRjwDHHMnB9Kt62kBqm+qN3FvGJv7TB1+/UfhyxvVs2knKvJ8ScG1D7W35be5eqQA9iy972G+/vTwkdHpFREbUtUVU57pxQBHQtOaM0UJVqN58UgXBHQwKMCUZppgN91yJAr6RNqUCOvrhNj7qe06gJFUUT5urk/sxAfjtUx6vYBoBqF8MP6S9b3L9KsPoRDhB8Kmq98vl8kc/Rilca0Yy7E+QNChWg3rYRz5K34VDYgWVeE1dDx+jHrk/UmpDEKYeh4/RL7qkMVRstbxTn7lCIooRZo4vQhT2tsb7KFNfF+sW9t0CpElyqDCBnaKRBuRGJVSQFAfuhkJUHAOMCqu6XdcHSC9HZQQQcPQjS03avdT4OxMbOkMUZxnvdi5GdiuKuB4QedFLbgcsVfwY1URsykg+J/u3qqh+D0kj+0czXwVZ9T3U1HZqWOXlclnkc5dnbdnLHJZidyTzNWzGlJ46VDNUc8jpX53m5Kt7ADKNkArQ4zXzV9ioi6x0SIUjUWGrrmuaabmNlyBImaLeKlDUCRaablOBVQ9cn3EA8ZU/EUK7H6eAf9kfxoHXC39iPDtlz86c14NLJcxdnG7gR47qFgNzzIBA5+NFdm4sa1oubOVgHBrAXG2+6mSvXGYmlHB+HtKyKm5cgL5HPLf41LOk/VpNbGMS6QJTgEHIz5H1xvUtNh9RUNzsYSBofBVc1XDE4Me4AnUBZv9pzodc3lj9ntULyGVTgHThQN8nI2rL/AAf2J+IyEGV4Yh5ljIfpXp31ndXAs44GD6zM5UgjAACF9viMVFeDcAaVwi825VsoKrEMNy0TGjMdue6zs9LQYk36W+5DbjoNFjbhXsNR5DT3TkjGyBUG3q+o/SrH6Lex1wxXUfZxMzMoXtXLAliFAwNKYJP7OKu7pz1H2aXEEV5dXBlly36M6I41zhS2/dydhvvTtF0Djs7qygt7ozxs6l9RDspWaIKusHYMG8cnumtBNTVuna1HMAtBAtfyVRBNRAnsqfSxLXEXBt5piX2forIwILe3h7dmReyjQHuDUdTIoPI4GWNSqHqaYyAJo0bZc+HmAo3J+lPntXXhSTgoVih+0zlsHGQLcnB8xqwceYFSTqJQGGUsxbS5wWOTuNR+pouKgom1jqeRrnG1wSb8tboeXEK11E2pjcGi9iAPGwsq06xPslp2PZhpXE4jkQDtCRoLaTGqnY48Bt4mrl4z0JivbJGgjjjJ0PHoRUI5albAB5ZBB8RWX7jjKK0jYGoyyktzbdz4nfltV59QPWIZI5Idz2ZDD3N4fMVBhlbTS10lMIgGnQe5TYpR1MdEyo7QlzdSfNNXtUdKV4ZwoxRrqmnwmFRnKxJ3pGKorNpONOcYya8v+kfXLBczMZVDNcGNZJJIEEYClgjN2oyqxliSypy9AMbe9oPrMZr69Zj3bdRCq+AXQHY48NRff3CsJXfEbB2KsEkZiqgZwQck7EYC5LYJ91ejYLUvkkmyCMNZoHOtfToF5/jlM2GCHtHSFz+8WtvY36kem6s09UU/YGWzlsn1DKrETocfvxBF9AOX0qrru1vVDiZTDIpwERMgj9rVIZSc+eflU9sOit3axFrW30qRkrHIMsPMDOCTz8DtUJn6a3Tq7uDGytpKyai3xG2KeK6RxeJK8EX+w2xHhoAmuoIgGGPD3B1v3jrtPjqSnbot0bUrmcO5zyldiv8Ag1BP92oR0k6pzJMzo8UUZ5Dyx4BUXYe+nmx4bdz97tQF8gApPxINRvivRW8ZyArsOWTL3T/vD/hoijip3SFw7aU+Og/FV2KTVLYWtc2GFv3bE+/ZdPVnbR4Mt1n0AUA+4sSf92uEcJj+9qlI8GLt8uz7Nefm1JI+qqc7u8UY95J/AfjSpOrG3UZkuCfMIAPxzWlDJGasp2N/nN/mVj8zHmzp3u8GC3yC+PWhaR7QWwz5mOJf9/8ASP8ASgjrYu5iEiiDt4KoklbHuVgAB56QBT7wjq2tj9yGSX1OrB+YC1I7OeazYLa25SR9v0WnX65YZI9cEULLXuYLOqYmeDbfgFYQ4UZCHNpJXjq4H/5FVtdXfEgf0izD+6FMfwzFpb5sa+uOj1xMuDbAE/rux/GQsfrVijpDdu2J1ePfmxZj/KpPZ8Dib7zyEn3AfzqnlxWjAtJLJKfug29Sr+Dh6tkOaOOOIffIB9AqRtOqiX9d4k+Of+EU4p1YwgZknP8AsgAfNiT8hVzXPRK2A3Gf3mJ+mabJbCBOSqPcP406OvD/APT0L3eLzZSyYGIjeqr42+DBf5qtv+jlim5SST362Bx4js0UYPvo1OMwx/2Vi3v7Jf8AikLuPgKnlxxeJfI/n0ohOKAnuozf7Jx8+VFNrq5m8cMXmRdBvwnDnGzZZ5T4Ndb8AoNcdP7rHctsDyYu3+6vZj8aZZuOcQb7qsn7kY/FtZHvBz61awWVuUYHlnA/maUnhEx/XVfdk/yqKXHGNH19YPJgP4WUsfDMr/8AS0bvN9h8ySqh4b0dvZHUydqyBhq1uQuM7jGoLy8MVdvDFhjGFVUHkBy+IAByaRJ0VY/ekY+7ApbF0Tj2yC37xP4cqy1fjGEze32snvstnhGAY1TXy9kwHwzEIu66TR+fpzGT5+Zx76aL3jyNgFCQPu7PjPvXG9Sy34HGOSKPgKQX1iXwFIypyR6VTNx6ii/09G3zcS5aN/D1fL/qK5/kwBo/NI7S5mwAsWn97C/XUT8xSiPh875yUXz3Zv8A0ipDZ8PZsAKTt4A/yqQ8M6DXDnCxOT7jUDuK8QPdgDWfysCMbwhhjRmqHOefvvJ/FQWPooT96Vzn9kKv1wT9aVJ0Mh/WUt++zN8cE6c+uKurhHs830mMQOM+YNTzg3se3jjLAL7yBQD6/F6rRz5D6hFMo8DohdrIxbwBKzdbcEiT7qIu2NlAx8hz9aPe6K8t/wA++ticB9ijGDLIufLc/wAqmvBvZDs0OWJY/ugfjmoW4NWSm77+8rn8R0EOjPgFgOy6HtcN3gcfT5VoDoR0DSCEKqgbeX+Wa1xwnqKsY9uy1fvH+AqVWXRGBNlijAHLug/jmiXcLySiz5LDoFUycYRD2IyViniHVk0v3IS5PkhPy2oUHsiXMoB7FgW8O6MZ8y7KB5+NbuhgAGAAPcAPwxRpq0o+GqeD2nFyo6ri2plFowG/FZA4B7CsO3baj/8AWj5YjQHA9WNWFwX2QOHRYIhUnzOt/pK7ID7kFX5igOa0sNJDD7DAFmJ8RqJ9JHkhVzwrqLso/uxcvUL/APc1U/WpTbdCbdRtDH8Rr+rljT3rr7XRdggC9x5oqG0A5AAeQAH4Uf2VBElBlnxzwPecUqbujWFcph4j03to95J4U/ekUfQmoJx/2o+Dwf2l9BnyVtR+lMc9rRqQp2QSP9lpPuVpu1faqzJx72/+ER57Nppj/cjIB/2mwKrrj39JMm4gsmPkZZAoPwTUfpQT6+nZu8e7X5Kyiwerk9mM+/T5rbxeuLLXmf0r/pJOInaNLaD00tIfmSn4VUfSX28eLS5/0+RB5QoiD5lXb61B+k4j7AcfIfnZEfoSRukr2t8z+S9jHvwOZA95A/jUY491p2NvvPd28X78yL+LCvFDjXX9eT7yXV1Jnnrnkx481DhcemKhs3SliScDJ5nxPqTzzUJxF59mP1KmGEwt9qW/kF7HdJvbd4DB96/WTO3+jxTT/wC9DG6D3lgKrHpH/SZcLj2htr2fyYrFCnx7SbtB/wCH8K8tLnpA55tTTd9IPNs/Gk+lVD9gAldT0UW9z5n8l6Lce/pRp+8IOH20f7LS3Ekp95SOOAfASH31V/Sb+ki4zKCEmtrcHxgtVLj3NcyXK/NPlWJ5OOk8h86StO7ePwpck7vaefl8lC6tpo/2cQ9+vzWhOlftf8Vn/t+KXz4z3UuJIF3xt2dq0CMNttSkAcsZOY90XvJr4lu85zgtJ+kfz3d9T/HVVPRWlay9jro8skU5xusi/VRVLjBFLSuluSR1V3gVW6qq2xuADbHQCynPVl1FJlXlXURg78h8DWkY7NY4wigADwAFJ+C8NCgYpdxLOK8Qnr5Z5LuOi9Ws1ujRYKL8W4IjjJUZ88DP4VW/SXqyifOVBz6cvx+lW4w2psu4s02KsdGe64ohp5HZeffT/q2Bv7qIHToYMNuYdVkHLww6/wCdR676qXHIq3xIP15Vd/XBY6OMT4/1kEL/AP2tUx84mpllFfQ2GSGSmjd1aPkvnnHG9lWyNG11Sl11fTL/AKsnHkc/gabLno+680Ye8Gr3kNETAeVWd1Q9oVQT2npQDCPKrzueERsO8qn4U2XXQyA/qY9xxS3S9oqbeKgFKtK76uYzyZh8jTDxHq8dQSrA48xj+dKCnB7VCYl7wp4FuaRvZlXAPmKmacI2G1AVUojIur7D4DNfKosbapj1acYS3ld5PuPHp2/aDZXbxHP3UgbhJ8qeeivRFZLiFGGoMHyDyJCM42/2aHjqWlwCKqKJ+QkDZP111rQg90Fvfg/8OT8fwo1Os+Z8CK3c+OyP+Oy1MOF9Go1bSERdidlHv8ffVq8D6KdwbeH0q1Cyobqs4PxjiD8omT94IMfFtRoo9Hb9/vSKn+05/wCEgEfCrh4hZYZhjkTSGQ7110l7aBVRxDoDKiGRptZXcqqYHrksc/Q1tzqOuNfDLQnmIgv+DKcvhWc+M2OYn/dNXh7L11q4ZH5rJMvr/aswHwBA+VYbi1t6QO6Fei8GyWqHtPMLzhE1fFs0U8RBI8qGsJreLz9HRkDwzR8eD4Ck8dt60qSMCuSXVudVPSPhUFleQ3tktxdXBAgucgtaoFAOhT919WW1JucgHZRhT1G9Z1nY/bTeWX2xJbeS3tZCFJgkfPaPh86WlidU7UDVGPunvPmsbW51ALoTu5ORsx95zjA8gKDOjY5EA4B8iF3X5b0uZM80/wDT9rd3M9vEsEM5BitxJ2jQKFUY8XYHQzM7H7zgVB7gDw5ePkfXHl76Vqxxt8frXzyjHmfGkShJRNyzS23mGCQRkEYB5n4csCk8sWfTOKDLDgkDf1HKuSp0tbnDhmBxnJA2z6DyqadKeum/u4ltpbmV4Q40Rajkn7sabbuRnSq+vI1XKAipL0c6RyW7drC/ZyaWTVhSQCN8alYDPLIwdtiK7ZIpdH1Syw6DexvbhjqEciMrPEq6mZWGV/WiUD/tBuMVKpemcIsvsUJXRcTxOYVR+1BLBUQ3LYBAOMrkg554o/iPtKXdykUJjtmcK6M0ikKwclzka1GDl1CZC6Qgx3RVOXt1lixCqSeUa6VHuG4A8t6U25JiuXrI6m5rV2gWCSJlSB5IC3bv3kLNIHUYGM6mQchjnVRaNTDSSTyxjcAe7w9aXRdOLhixaeV8aMiWSSQvjZdRZiWC8sE4CnHKr29nbp/aWzzG8ti5eLPfUCNd+6yRAAuh5HBwB5jNSRsD3W2TXG2qjnUPwuZGWdolnthIBh4zMoLEK8qwKdUvZrknAblyq+Om3R9pjE0XFiLcytZlInZlHd1NGbYlXW2S31FgCxJOkL90HWp4Nb3/AAWS/wCHJ9kknhSS27NY1MU0Ywr5I0qp5tk4xzzVW9IfZttukjrxCGdbbiNukUVzEVRkaWLBDkIfuuRrVwcN3TVyynFvAbnooDJyG+/mq1g9oG2kgeK4trW74XbMYlQJGJFLMsNoNLaJneSXtJDoj7kWgvg6sRmw6qYby7in4PMvC1MBcA3CSImnAlUQCRjE76sFSwAGDg71vHo31LWVnb28NzbxXlybUQST/Zoy8qKf1ht2aoMKGGOXMmqA63eqwW9ogsLaKTtp/wBCsmkCHDbTLtrdVP3tbaQPlSkMOw259VN3jqqb6DdZE3RxhNI3D+Mw3UmHigcNPDIuVfMRXYsueeVLeVS/i3SrojxVy0Rk4TcyltY79tKzkZH6Nf0EuSFUas4GdhmlcnVDaXVvcWcUFiOKJNAJ2UuNMzDl2qAcxlgurc88UZwb2dUkv4bG4s7Vml7MXdwo1KI41z2UWs61klK/pZDksrYHo/IToNrKEOI9qyyf1p9BZeGXim4l7RJTrilBVpTGCP0pjVjgrkDGd/DFbK6ifbLJtoknJuuxRUVwysQu+iSeFSZluW0lFjVGLZA2Jpiv/wCjxs3N/Mkk8PYPMbdIlTQrJkpCEILMuMYOaorinsh8btxDe2wt5popFnUwYEqS2k0bqGtnBSSRLhFLAjD+IxUMbMptuE/VuoW2Y+sFHli4nbvNe8OuHaDsNYcytpkIuQj47EBkKqoA7mkAEnFOfXD1lgGK3No8Uc8QLOUYpHHsozlR2bLn0zg1nLqE9rua04l9j4lbJZNLIvbW6x6FaeRWkSZmlcrbjU6sFUlQG5natbddXWtKsJitbaKaSWJml7aREgjhA3YzjUC3IooG58udH5MrhZtx1umGXu6GysDod0Gs1ihmtpNSBAMxsGSXluVGe/nywRU4HSyMOIySrkZAcFQfcSMGsA+zt0qkEzXa3LPM6Fbi1gmjWAYJEbJG6EJIEXBdR3/Fjhca74P11WckMUjkxiXZdeGOo93SdJOHJHLFB1FK4m+rvmFO2ZpCtyKTI8PhvVedZXRlu2t7uJsSQsVZeZaJlcEIoxh+0ZHLeIiCnYmlkHSdYRpSCVhp1kqNj6bn7x8tqW8F6Sw3sLNEzDcoxHdljZSMqfFWBGDVcI3MOa2inuCoDxnjMbKttLI1u9xJJLE5GO9GUklj1Ansi4LMN+WrAGNoV0b4h9ku5LOWOWaxdllE8v6eIGdj+icOSQoYYWUbDODVv9KeqiGaFY1LI0crXCSA97tX1a2ZtziTUQ3mCaX8P6Dj7P2MmlsoF3AyoGDo1jBYAjIJ3ogSsA/v1SHVM/S32deD3kfZz8PtXTmMRKpHqGTDD4Gs/dMf6Lzg8ufsst1Zk74WTtkHoFn14HuNbBtLcKqqP1QB67etCZKFErxpfTx1XWF7ryz60v6MPidsrSWl5Z3MY/Vn1Wz49XxLGSfDuqM+NZj62eo3iXChGeIWbQrLnQ6MsqHcKMvGSEyWULr06iygZJxXvFcQhgVYZU8wdwfePGkHGOjcMwCyxrIoDLpYArhhpK4OxHI78ioI5Ul2O9oeicSSvzp8YvkUsjdxwSpRxoZSDpIIbBBBBGDvkHypAtuCcfWvd209nqOzieC3iju7OTRrtbsCWVQowRFcyBmYNjUUmLHI2YZNeVXta9RNrYX5hsjKpdWmmhlGkwmR+6iggDs/vhdJZcKADUEsbWDMDonMY55sN1nWe30tpGD9DRUluMg7jPmMA454PjT9xG0ki7jLG52yyjvhc8s8gT47ULg/HImYrJtGWyFI5fHBqv7U2zAXRYhbfK42PikNrwgvtjJP3cMMfjRElo0Z0uCu+CPEfD1oXGhEHJiLaT4cseY9fSi5ONuSS/fYgKGYZZQDsR4Z2xny+NK3M7Xkmu7NoLTuOfJJ5ZBpIOdWdvLHj65om3uQBuPlXCcnffeg3ib8seVEeCD8U7x9IZBjDvtggZ2FP8PWtdaexDhUP3sKNR5Dn7qgcKnw3pfwlzkZxsc5PzFROgjdu0IhlVMwHK8+qVX85Z3wdsnGfz8aSCL1FK448kk8yT86Tad/jUosNkLmLjqVqX2MLmFI7pWde1llQrGfvaVTAPuJbl6GtQR8PrLHsk3j60hMepGaSSOQYGkgDtA22XyqqQCRp3xWw1gryzGheqcV7lw84ChYAshdeb6r2UDcKFX5DNVLxCGrB61+JE3Nw4Gr9K3yGw/Cq4g40rkryIPjRFKx2S4GgR1ZJGHBjjYlNXGYf0RPmwFWp7H3Bsz38mOSRRqfeXY/8K/kVXnSO4QRqud9eSPSr39jXhf+h3MhH37pgPUIiKP97UPhR9TKW0Mh66fH+ioYYmnEGAG9hf4f1V2Na7fP+defPWhdF7yc/wB88/n/ABr0R482iGZ/2Y3b5KTXm5x9WknlIBYmRxsCdgxUfRQKG4RiLnSPsheNJwIo2X53TNiuEU+W3Q2dsdzSPNzijT0ejX+0nQeiZY/TIr1FtNIdxbz0XkBnYOd/LVPHUrw4vfQjHIlj8B/OtY9IYNMUrf3T9Rj+NZ26l+Dh7g/ZCe0Ve88myhfQeJ+VW10y6MyrGWkugz5ACLyx4kgnwFY/GMOE07QX7DZoJK9N4bxB1PSPc2Pc7uIaFTfXFwiR/sccaFgtsWYgbB5JGypPgQqKTnzFaI6D9d9laWVpbEu0kUKxlQMd4cxk89/EVnfrE4CWuGEdxi3AjA1SEFm0q0pCjGMuzKAP2aer3jlk8gXsP9I7o7TdANICgDYKOWTgnJNWs+EQvpmRvaSBrqQ315qmhxiYVksrXAF2ndBd6HZXN1k9alxJayf6I8cDgKZGIHM5HMgb4rKthxqNiexgHPOTlzk+m4/CrP6b8RnS3AIWVSwwhLSEkbgkD8ag9jBfuNoxAv8AdVUGPfz+dWmDUjIYj2QA1+wCfiVR8R1b5Zm9oToPtkD4BAbh124BB7NSTkECMKPA5PPI323FN0nRhQ36W6XPkpLt/BaXX3RfcG5vIUwNwGLsfeqk7/Cm4/1ch3aec/3cRp8yM7+6tGW6d7/3O/ALJNP8P/tb+JU+6D8KH2u3hgieOeJBpeRRHqRmZ1nkHNyysNLjmgUeAq/bvodctvcXir6Rj6ZYj8KobqduUnuuzgjS2QKzGUai+MeBY6dz4elXbxHgVogzNcPKccmfAPj91NsVksXkHaNay/8AwZf/ANxXovD0doXPeBv9t/8A8QoLxzgEEd3GXlMluqkya5N2fHdUAaTpzjNUtbdFoGlGq67WRnysUKFid8gaicDAxyFWxbvb/aZHijV8xOixoNZTUNAkwdWMZyM+NMfRboQbQMUiZiF3klwuFA8BnK58dqkpn9m09pobaZ3/APxChr4jPI0x6tF7mNn/AMnJbe9NHIWE2hVAcdrJHsfM6sEt8KfYuEB02nKZG2iMYX/Gdx8Kr8dck8xWPSyxrsNKl8AeQCgfPNTPhcMEgPaNMNs99tA+QrpYpxYsv/8Axs/+Tk6Cop33D7dLyyW/9rUwcc6DRkntL6YgnkNK+JOMKR4ZqNr1VW7n9E1xNvvhR4ebHOKsKXpXw62zgw55+DNzO36x55qO8Q9oW3Bwis3kdOB9SPwolrqw7s98j/8A4hBSx4cNO006RM/+TkfwvqYGMiCMHzmkLfNVyAf9mo2nVBdXSG4XsiXdwY9RVhoOnbI0nONhkU72/W6JhpVpQzbKFiLDUdlJbOMee1Qi16bNbgNFcTibJ7RNA7Itk5KnJBB25gVBUPrCy2dt78mWb67p8DcOElzG61tbvu7ztsPJWTwXpgLWFba+sjoXI1lA3xydviDUP6TcKtZZIzZOI9bAaTkaTjVq3Pd3GOfOpza9Y96I1ae1EkbAHUozsfEruM/AVX/SBLW5mUo32fVnUunSFIHdPlkt5VlY84e57hY63LTce9q20nZmNjGEEXFg8ZXW8HLTHVtaskMaOdTKoDN5kAAn58vSrQszsKgPQ2zKIqjkAF9cKNIPrsKsHh6V5BiTs0pPivV2NDWNA6BPFoKc0WkFsKckqkvcqJyM0V1FowCu6MUuW6ZsuhKM00Yq0YEolrAmorTRN2Nj7qVTLSe4bCknyNStAzhddU5wX7l237UuM/HH8KsjokmEGfKoJwcZtnP7U5/4jVldGrburUNS7NJ7/kjpNGJ8tjSfjg/RyfuN+FLUGKR9In/QyfummOcQ2yBG670Yt8Rp7hTuHxTdwsnQvuFLMUyM2FgkdqSjtVdPKgJRpFKT1UaIINBK0d2Wa6sXzojsXHUA2KTO3qi4FpVrp94z0AmgiWaRQqMVA3yct93I8M04dX/Q5LnXqcqE/Zxvt5n3VaMwapfIIS2zjqL9EA+vgEZmzXaDY211UTBoWim214+jnSuWbUVwqk76tI3xj61oq0+ycMhgMwBmnIX7ups41Ocfqxxjdj7vEijsMwJ9U97ZHZWt3PigcQxRtIxpa0uc7YBUIUqVdG+rO5uF1IoC/tMcA+7xNTzr16LZ+yTRhVM0ywyEDmjglGAGO8GAGfJj5V3rJ6fvata28BCrpLPtklEwoUeRZjua0sPDEMDnOqXEsFrEc7qjfj8s8bBStGc3vflbdVf0k6JyWzhJQASMg52I8SDVn9D+piIxrJcsQXwQgYKADuMnxJ8hTB129IIJJeGRyFS7TgaM76ShY5A8AQDvtUL9onpu/wDWXD4g36Jbe5m0+HaK0SRnHLKqWx76PjwWkoHSTludotYHxQpxGqrWxwNORzr3I8OiiHtZ9WaWslq0bfopJgN8khgC2nPqAcVonqjAtrGEEASSqX3G+/ex57LisSdYXG+KXd/aQ3M2u3muo1t4gyHTnZnIUashNR7x2xW6eJdCma5sXDqsVssvaIechaMRxqo5YXdiTmrjCaWF1Q+ojjs2wAHnuhMaqJGUkVNLIHOuSSPDZUL0J4HLHxDsGYBYbxkRAN+z1a4AT59g8Z2861D086MLdQmI/eRkkU+IKsGHrg4x8apnpnEI+P2mnldKjj1eDEMp+CGD8ipNxvrK+z8aitn2S5tcE+Cur9zP72SKJw6NlJ2zH+zn+drfNV2JSPrOwfH7Qjv6Xv8AJRv2uWXRw9CSB2sh2ODkQt4iqt6lumAS9kWR8pFFrDNjI88kbHAHlUh9uPjBDWIjZCytMxXV4aQpzjkd9iazJ0Y6SFppGkTA7qspOzDxGR4EbVkcYnEOJNm3DbLb4HRunwkxnd11ffWZx5Lqd5YmWVJYlVWXvYABBXA3yM5qL9CLSW1veGQSAKJWjkUMQH0i5jjQleY1DWR+7U06P9dXDbSLMNge1A7qrpVNXmXOTjPjjNUbf9Zsst5/WEoUXQdGj2ykQjOY40z+ouN+Wo5O1TVs9AXfSGOzucQbDl1UdBS17o/o7mZWNBFzz6K6fbV4owm4MQDtLeMfcIolyfL79Tj2bLsNaSszKo7Rt2YDkvqRWVunHWpcXrxyXMhkMQdYwFCqgk09phV8W7NM5J+76mo5ccX1DByR5EnT/h+79KhkxlorTUsZcWsL+SOi4feaFtK91je5I15p1ueIuXl3GO2l0keI7RsH4irQ6ketiHh7TPOkkmtVCrGFP3SSc6mAGc1SgvDyA+VKyGIqgjq3wT/SGWBuT6rSTUEc0H0eTUWA9EX1s8XS5uLu770XbuX05zhdIRQw+6ThfCsyX/RO0YkPINZAChCuScnJ0jVnV5YrRvFuFrobtACmO9nlj3Vnrj/VfCZpGgfshlTHpzz3LHnqBBG2PKvW+EXOmZI/sc7ib5ibDyXj/GzBAYYxNkaNMoF3KV9HeJXFhCzIl28Q5l1aTT/eA0ggbeWBUev+sxrgNKE1DVgltKnPuAJqbdEesK4tIiLiZrhNgHkG6eeXALOP3s++onxrpXbzl5FjDKzd7s10qW9x05J860kf0lj3HJTx/eBB9R1WWkNM9jWtfUyaewQR8dNEZwMyzLnUsYz4DUfdvpG9Qvi4vWmaKFmZRsWwFHr3uW1WDwftGwEQRrjY5x9B/OnGPozKfvSAeiqf4nGahOKshce3rr+DG/8ASlfgklQxop6Ag/xPd/2oRwbq0P3rmZnP7IYhfjjc/Spfw7hlunJVA38P505w9CFP3nkb0zpHyFOEHQyEEHswT5kkn37nH0rPVWMYa43eZZPN2ULT0WBYpEAIxDF5NzH4pqk6ZRgYT/d3P+6DTYesr7K2sI2ttgezLMfcDU/iYKNMSqD/AHVA/ACpr1bdVAdzPMupvDVviqh3EVHALx0jfeS4q7dw5WSj66tf/wAQGhZ7k6zZLhsFWBPi6hQPgBkVILPgzPgmZV9FBP44rQ3SbqriffQufQb/AEpitvZ0uXx2UTkeek0xvFdbPpTMyeDWj52Ss4Uw6E5qqQyHq95+V1Ur9Cl5mVz6bAfQZ+tcXonEOa6v3iT4Y88VorgPsdcQfmugf3sfxNWFwj2HJDjtZlHn4/hioXTYvU6Oc8jzsjWDA6P2Gxj3XWPV4RGOSqPcBXNC8q3xwj2JLJf7R3f3D6b5qd8D9mLhcXK2DfvHNczBKuTV59SoJOJaKP8AZD0C827bgLNjSpPwqScO6n7yXGiByDjwP8K9NOF9XtpFgR28S45dwE/WpBDbheQA9wA/AUczhv8Ajk9Aq2TjH/bi9SvObgHsl8Rl/wBWUG2MjH1OBU54L7Dd0x/SyRxj97UT8F5e6tyPHXY4asY8Apm+1cqnl4qrHnu2Cy7wf2H4F/tJtXuB+PMjnUy4F7JXDYzqMRZvM4Gflk/Wrz7GumOrCPC6VmzAqmXG62T2pD7lCeE9T9lH923jHvGfxqS2XR+NPuxovuUD+FOWsUF2o9kMbPZaB7lVvqZZPaeT7192NdWOk93xBVGWZVHmxA/E1EeNdc/D4ATNfWseP2pk/DVzqQuaNyFG2N79gSpxprjLVB9IPbk4FDnN6JCPCGOSTPuKrj61VvH/AOk44YmextrqbyLaIh8nIYfLNDOq4Ru4IxmH1DtmH36fNbLauA1563/9JtcynTZ8PiBOwMsrPj/ZRQD/AIhU66F9cXGruNpLmeO3DfcS2iCEepd2kJPyqqqcdpKcd9x9Fb0/DlXMLgADzW1o96TX/Fo0GXkjQDmWdVH1Irzn6xuF8Vm1f+9r8rv3RLoGPL9EEP1rPXS7qzuzntJZJef9o7SE+PORm51VM4pppPY+KuW8HzWu5/oF6w9JPaL4RbbTcRtFI/VEqs2fLSuSTVYdI/6QHgcX3Z5pj/2UL4PuZwo+teNnF764WR0G2hiCAB4HHl6U2T8Xn8SRV+Jp3tDm5Rf3rMOZSQuLH5iQbdF6r9IP6TuzU4gs539ZHRPoCxqs+kH9KFdnaG3t4/Vi0hHl+yDXnW19KeZoDXUlRkVDt328gntqqNu0Xqtl9Iv6Q3jEmcXKxjw7KJQR8Tk1V/SL2n+JT57W9unz4dppHw0aaoAzSedB7d/OoTTPd7Tz6qYYpG32YwPcFZHEOn0sm7szn++zN/xE03TdJn8Dj3bVB2nfzNcF4+QMnnURoG7lT/ppxGXVTJ+Muf1jTnw3pXjZvgajojoLpQToI3CxCto6yZneBUi45xBGBzz86hKjn5b0vMJNEyDwAxRMDBGMoKr6yU1Ds7gjLY7U2X/FWBwKfbeyNR7j0GGoiEtc+yCqg9kYI0SVmJ5k1xYq6hoxFqz2WeJJ3K+VaURR0o4ZwxpHVEBZnIVQNyWJwAB5knAqecF4RbW5zcNrlU/2YBOk8iG8CwO2DXEpjjYJJ0N6uZJsM4KR+Z2Le4eXhmtl+zNwhIkmjRcAaD6nmDnzNZSuutQ8o0wOQyCeWwOAMD0q9PYn6ZST3F4khzpijZR/tMG+gFZniGMvoJPJaXhl5Fe0nncLXEI2oN3900NZMUC9OR8K+ewQSvceaaAKLdM13HOi9dNJ6KUBY89rTifYcSilx960T4kS3C5x5YAHw9apyfrYyNl+hq7Pbktf0tm/i0Myn3RyKw/+7HPwrKajb419FYA7PQxHw+Wi8L4ljDa9/u+SnVz1lvgEqBnkMfX40u450x7OG2lSSORp1kMkSg64DG4VRJ4fpAdS48Aar7iA7q0BB3R6Z/nWiCypaAVJz1iyEE7belJT1iynxx8PKmC1Ox91JV8aUBdlCk79PJuedvDbnSh+ljGAymb9L22jsNHOPRq7bXnH3spoxnxz4VEZWrsTbH3ilsuyhDN6WYE+dXXacEyqnzUH6VRytvWk+i1rm3hP/Zr+FZnG3ljWkL0HhKFssr2u6KMy8J9Kdui1touLRsf6xh5/fjkjH1YbU6T2J8qHaWuOxbG6TRNn3SKT8gazkNSc4W7rKAdk/Tkp3xzhoD5A5g/XOaszonblol/dHxqJdL7TvKfDf/n7jz/Jqx+re31RKceGK9Gh1Xhbm2eQqe6WW+mVxy73L60xBan3WdZ6Z29QD89qgVwPnSHdDP0QL2XKkY5gj6fxqyfZAvM2dwh5x3TfJo42+WdQ+BqqrqfHjU69kW9/SX8Xk0UmPfrQ/hWT4mjzUD/DVbPhST9dt1Cwy04J9aKkTNLfsinOM5Phy89vXy+FJ4bXf0rYLHXRcT4o5pieYpW1quCdtqR3BPPPOuC5Cgc04PekjGScbjy8f500O+1djcilXWSpnOcZrslvREcnKjTMa5clSnzFS7qy4bZvdxC/aSO05yGMEtjGyjHew3IkbioR9o9Pz50qt707bZ+lcNDdNK0Z0o6LcM+2xRxssPC5AJIlL9pMdu/rfJdFJGQrHUNXhjFMnXLDYLCGt4I4lEZWN4JQ/aTMyFGlRgGC/Z+2Eh59qY8ZAJFIiQ+gr64y2M4GxG2fhufKpjKCLZQoch5lPPBryAr3kcMVIY6sjVhdLAHYYOse7FSqPjFpLNHmEwRcpDrMgJCEAhdtOpwuccsmoFb4AwduZ2Gcn13GM+e+PKlGpQpOe9kYXc5HiTtgY8MEmh04hSqz6MQsJGE8UTIwBWRuYZsBkxz0jBOaI4503mZI1Zwxj1qjYGpUzp0ZxuhxkA5pnupUjCdnKXLaXYNFoCSA/dz2susL+2RHqB+6KHHxAST9rcFlVmzJ2ITUAPGNWygI2wCCKkYCSAEhHVaa6h+nrJwm9iuL5NHYu9ram4kEmdOllSNcDOd1jJZcHw8JvwjpxccLtbHidszx3k9xDEbMwSK8lsqiHsptS4eOaYp2TqO5JOuCS+lmv2Y+j3Ry5uC83E2Zn7PQl20dnLG6nYCQIYJiTgACSPV/1Z3zpr2gugtuLC4dL2RZ7WBrm2uBOs2mO0li4o6CAN2faotiJYu5hmjGD95Tt6eJzQA87j3WVLM9t721Hr6fJN/SLrg44ftN8nC7mEPmDQZFduzhJTTHCodwe01mQhV5A5YYrOXEelnSBrhZHQxRKDbIxZTHAk+Mlhq1oFYgszRjx8q3b0m4zFbSXMqXbjs3MVw898qxpKsYk+zlp3xFMY3WVzgAAksSdqp9eI2M6zQwXlxOZyZJI4WsJtMh33vZMQSZ2IRZXcDGy8qQUhlF2iw8FE6razuk3P8AfkstydFeMWV9dLZzTXLwx/abueFUcFzGAzYbJYBcDUASM7eNaI9jeebiiy339Y3DTRBUljZIjuqgoRpQZ7vIjc+NRizm4+LW/tIrGbM0ksclxICtw8DLqwrRmVAojAVTAjK7bbtznvsjcea1skduH30RhRoZHW2JM3ZnuhrfWl4865wX+xqvMZyDgn6E+NhII8NuaaK5pIuD4pw6Y9bkFtcSMJbvtSe+e1KW2pR3ldsaVmKjdDudqiXA/bYVWuG1xw6YyYCbZ9bhtcjSIxIWYllAOBlsAjmKeOt7rF4ldKy8Nm4PGnfe5W4khgngGxC3Ec0zyLKfvn9GpXGPGsz8T67bq9ZLPiYgMQukUlIrcRJGxVGYM0bKJSut45WmVVGlmTAOoOoie0WDfx/6U0FU2Q6u216KzJOui14xxH/3jZ2UscUDo8+rsu2R10FnDA4kXso2CZYqNgaYek3s/cZ4ezT8Jka7tZEYy20kwmTs8hktoEfUz5TPIqfoBXnGejMPB+KWKWV7FxHU3bRTxPHdRMwkaKC3dYVCk9mE7XfU8od8RK8ca7E6xuPtZzW7JZrA0wEj6Z7fXDIAXmuPsEtysMQbGlXNyxGfubEGGLNls8WRMj2301WI+CdYSz8RVvssfDrwXMeI2Z4YkVUAkgmYorpqZQQCgyX3rRsXVTxSVYuI28jNIJH0qrjRGA7aWjRQY5V5qWcZAPOpdxHqn4V0uB0pcQ30Csbm6hjgWTWTpghkV5GhmiKntm7LG2MMmqs/9DOsPjfRy7k4OnEeHSII3aETTZtG1lkEcN0EZbe61qdVtIQFche08SyOQxP11KkdGHjQrVXV97VN325tLiNmjgULdXEPe7KQ8sEA5Ujb37VbycIjila5tLi4gMx1zB1/RSnZi517K5VcEqOWT4V509Avag4lGJYf/dsTQ925iuWWO7ndnyjRhg0l0+rktv2hKspGQy5tnrS9tPisMZsuIcJ7GZFF0ksZJVYFGVlJGuHsu8iyq2D2chVghcU+WeIm4sOv/SYwSMGtyf70XpfwviodFKsGyoOQQc7DfIrt30lhjIDyxoTyDOAT8CaxL1He2etxdxpJw4Wz3ZWK2YPLErksAyNrthFIynVIezzIkeNWzLmvPb+69uI2s5sk+xqhXXL9nYyTLkhVEryBGRmyQEh17Ak6Ns08kLWG7jojBISNN16KcU6dQRR9q0imPxdCHUepKk4A86bF637Juz03MREoYodYAbSMkb48K8eupj2wb+wiNtAiOsh/s5pGVWyw1hZJpFCDOSQzoo38M0R0k9ryS7je3vQxWPULUQFMQPuNRbBkkXB0qQ4wN+9kGhSYgNCSpsxXs3wbplFJB9oEitHudSkEbe4nf0qMWHX/AGDTyQNOsbIusF8gMgA1MMjkpYA/Dzryo6pPaujtoYYZVlEasRPGh2uBjCONalUMf3iBux5b039Ouv8AnmlS4t55LeKJZvs7mMF2zgvbPLh8gaV0iXH3VGRqBqJz2AXT8wXqNN7R9ncRzNa3MD9i5TUJVUDSPvSFuSuwONOdsGvNv2oukr8V4rOzRSdqpSOLs2QgIgLa1mBCkFiW0k5xjaoDeGJ7OMiWOJp7kvxCWYIrhWIS2ii+zNKbiJ0YzSlkjaKRNGnZ8F8d41ZrdJHZzyxqDh3nBWNnUaQ+ucsFjI33C7YwBVRiE/dDGj3q9wmMOeXOO34qtel/FH7JxIpDtKqhsDcRg53Bzk573garqSLBq1uurohPE8byS20yzLrjltpDJEwGxAbAUMDzxtVY3Lnbbeuo7dmCENiVxOWnkuxxY3Bx5f8AI0mlkOR+I/lQ49zucc9sfw2opZMYz60aqtO3RK7jWXLqXUK+AMfeIIQkHw8/GkF/bkY58uR8PdQ4LbYnK5AGwzk58QVBU48dTD48qTXNyzNuS2Bj4fCord+6JzdyxRUM3jTvwi3VtWo4AUt8uX1pjMZ8B+fdTlbQ4QnB8gQdgc+Ixvke7FSocoULcwPzihNKfH6neilHofka66gjx/j8KRIArT6l+seS1lQCUogcYOnXp1gq/d8Qc7j3VqzhvWtcWzhuISjsZlJhYRqurIOkFQxdc89RGKw3aIFaNXR0V17RGfEZePca42k0LIuVYBlJBIYDJXFXz0Q6x0/qu5jMMc80baUlYNLMYn8GAjcRKg2DlkXastiNC2VwcANd1vsExKSFhjdfTUfkmfjXEEkZ21AhmZufmc/hVd8bhjUh0bfPhvRNxDI66l7Qg810HCjG2XwF/nUcvScYHIVNS4WI9cxt5JuJ8QOmGUxi/W97eideP8aSTTgbgHLcs/CrA6rOu+ezgW3gMZXWzYdCTl2LHLZ5ZOBt5VS5lPlT5w+CYmICPc7xkLhmGSPvcyPLPltnNWr6SJ0fZuFx4rMx4hOJu1a4g7adFqHiPT+7ubOeV50TR3DAE7zlmC+B5YYZxnYGs+C3vX3wsKnfPdX15nJzU94tamS31QTMj5w7TSJEq7HLPpBGzYHdB8fI1Wt1wKAb3HElc+KQBpfk+dO/hmMVc4TAI4zlFh7mD8ygscqDNI3MQTbxf8tAgXHBV5zXYPoCWP4mk4urNPupJK397YH4c6+/rrh0XKGWc+BmkCD/AAIADTxw7pNcsB9lsljU8mEJOR/3sgCkDzzV33eov4Xcfjos3Z/Q28bNHw1Vk9R3ChOZC6mzRQMaQQ0mefeYDYVN+lHDrIFAkhdtQ1ZYszAfqhVJJJ3HKof1ZX6Rqx4j+klY/o4wQ4AxyCxkqWz4ANUtvelIaeDsLWQMh1Ipi7MHGe8WmES6Bz+9jlzJAOPxEuNR9q3i4MHpuvTcGa1tGAMtzfZpefjoqf47wyzmvpXjaR3eZmWCNcLHpOAhYjChCN8kb5qX/wBfyMyxPZmJBkrJJGCW3+8CvPPgSaN4f0MkgMrJHGjOWLsWaVmZmLEbYGSx5K+kfOh3nA+JBgLjQUwCBFIpwPAEnkR6GinVDJAGxlug+y0uPuJ0VfHSSQkula65NzmcGt9Bqll/wgOP/iXj/dVB8O8GI+FQri3QOBj37u4k9NeR8AuwHwqZ6bRP7YIH8mk1MT6KWJJ9FFLrTiagARwSMP8Au9K/OTR9AaE7aaEW71vvuDR6DVWDqWCd2obf7jHPP/kdFVtr1QQse4kzD+8dI9+TvipjwPqVQc1iT1bLn+AqVfa5ydkjj/eJY/BVAH+/XU4cx/tZ258lwg28BnLH4NXfT5Xew8X+40uPqdEgwmnZcvjJ/wDuPDR/4hLuH9XltGMvMQPJcIPp5++lE99YRghI+0YDngueXPO9NMtxZR8+8/kxLsT6BiT8h5Udd9KGCHs7WTRjdtHZjH+3o+GM1XyiR7gZc5/+48MHoNVYwmOJuWLIB0jYXn1Oij/RfiCxtPLAmdWdbHCKgGDjJ8BzqB8a68ZJWeOKDtOYJyWBx44UHI25Zp7nvGNpPMkSdkgZ2SRiWkIYLjSoIJJPLOMVHLE3Tx6kjEZK5RVRU3PIZkIxj1IrTUNPH+0OW+wyNLj6lY7Fa2U/VDMBbXO4NHoE2W99xGQZWMRr5BRHj597FGngb60aeWIBc5jDs5bIIG3pnI2PKksvRS+PemuY4v7ruSfkoEZ/x0bY20KSqWujLNpKIsMQGR947tqX9XOoNyzuBvWpsftA/wDJwaPQLC5hezXN/wCDS4+puEq4rxOyT78bNjyjI8d9yMU0WHSuzLYjgVD5shc/4Vpz4z1gRRHQYGZgAx1soGDnBOnXzAB5imaDrIuZDi3t1PhmONpPrggfOo+0YDYFoP3Wlx9SpBE+2rXEdXOsPQKXEu6MY3ZDgkYiCDlnYMM1D7ToypTUJhqxkg45nw86Xf1LxBwxnDxxhWZu+gIwMgBEYsoO2dQG1Qew7Qsq4+8wGeYGSBnz2qvrycoLsw/mFvgrCgYC6zS3l7Jv8VevDuJcRt41BRZogowB94DG3lnb31DJpre4uV7RGjLHSw5d8lQowOQ5j5VMDwfiFuo0zJMgHIjBxjkA2eX71RvgN/FPeQh4gsg2bHMyCTtA5HhgDT415tYHtHtynQ6t0PvBXshcWmGN2YajR4uPcQtW8Djxj8+NTOy8KhvAbfYVNLBa8WrdXr1q+gTxZinMCkdmtOEaVUa3UBOqNjWgyJk0cqUesNERMTCgrHRwowRUIJRYDuiRFFaa+km0TnyU1LOFdGJ5s9lFJLjnoXIHvJwPhnNJJ+rye7L20elJCpB7XUAuOeoKGOR5Yo6noqh7m5WHXbTdDOqoWXzPGm+u3uVHcKT/AESH+9Jn65q1+Ax9xfdTh0M9nR5IxE82Ps0rIxRMh2TYkFyCAfUVKun3RSHh0MEjF3DXEcZUKzu0eiSR9MUSlySIwNQXCgkk4BqyPDNbIO2cA1oJ1JQlRxBRlwiY4ud4AqPaKa+lw/Qt64+pFaPuurWEXFq0MYEIWQyeIbZHgYk5yG7w/wBoVQPWr0rjuLmYIyYSVLdEUj9Rv0j6R5yZXP8Adoiv4cfRwdpI8XJAAHO6r6DG2Vk2SNpsASSeXgl3RrozJKo0KeXPwpzn6LyJIsTjSzkY9QTjIqb9MeLtY2ttHa6O2kfDs41KFVdcm3m2NAP6uc06dY8avLw1yMMZcY8N0Dn1IU8q0dPwxSCIXJ7QZSeljyVJLj0/akho7M5gDzuOaaperKCL+1uFXbOCVXb3Hc1XfCYu1KhN9baV9ckhTv8AOrE67urq3eOS8nmMckUREOJQne/VAXI1kn9Ug5qq/Z96TO9+kUrBwk+lHICk/oWYZC4BIfbIG+21RYxh0DKiGBkbWguFyDqdQNVNhVZLLTS1DnlxaDoRoLXOnVW5frbcPltraVS8s4ZmcDaNAca38lZ20r7ifA1HpOHx3HElS2kVoe6W07jUCda59wqZ9YnV1Nc8RWQqezeCKJnBHcMckzMuOeT2ikEDfHpTB1ScFgh4lxIxNmO0EUbuTkCdk7SUZ5dyNoyccs1ppIJXyCAxtETXCx56arPQ1ETIjP2jjKWm43Fybe5TvrOsluOH3aDJ7FhyO+YtL429DUQ6mbNFhuWUYAGT8EJqXdEeMWlxDdray9ojmRpW7+nXIpyQ0gAI7v6vdGKpvqi60be3s5BcyqGd9OgBmZlC6SQiBmKnzoqr7L6XHLmaBlIvcWQtF2v0SWENcTmabW19EzdFOIIGiJwBqUn/ABZya70r61BfXQAXSsKSxoSeeXXvgeRVPpSbrQ6c2MsUcdmrBu0DO3ZmJVRR93L6WOTjktVJxjhwJ1o5VsEc9se4Hxz4Vi21NPRmSnfKHB5zXbr7lsXU09U2OoZGQ5otldp71d/Wx7T1v21haI20M4Z3PJhChHdxzy5QZPr5U0defW5atJG6S6pFQ7LupVsMO9yzkcqz5d8FiSN9eJGYYLEcsZICj9VRknY5zzJqFNdrpVTuFGBk74oz9OMmD2Ft2G1vcnxcOPY1j43ZXi9/epZZdObia+W5J1CIkgux+8RpUKP7q5+dLuszrSnkmafRk6dK4ydIOM48s4yag8XFSBhRgelBfijkYwd/TzqvGJS5ybd08j4K7dgMTomguIcOY8d13qt6544eKW13dLJIluZCqLjPbMulWOo4wAzfOrQ6V+1JcXnEluFaSGKJYuzhDnSSp1OWC7HtCMMDnbNUT0p6D6JIMDd+8f8AOjIuBOs7JvkYz8aKkxKR0eVjrDfRNpsDgD88jcxAtr0V/wDTT2lrqeeGcskclsZDCY1+72unVktnOyL8qg/STrMnuJO2mleSXAXWTuADkAYxpAO+1RsdF3PrT3Z9D/MGqOesc+5e8m++qvIKGmgtkYBbQaJnfpA7EklmJ8WJY+7JJp94PEedONr0OA8PpUq4R0fA8KpqqrZlRwLWCzUyCM4pqu+EM3xqxjwgeVBj4KM1XR1Ybsoi9VgOirGnWy6K/GrCThA8qUwcMx4VI+tNkwyKEW3RkeVO9vwIeVSYWHpRn2OgX1LnJhfdQvifRJZFZHHdbYgbfUVmKf2eblri6azmw1tKoRZCTnK6wdR1DbIABUitx9GeijXEqxIVDNnds423PLJ+VTHof7Gjxy3Esl8uLhw+iKDBXChNPaSSPqO2dQjXnjBxk+mcMOrzA8w3ty10usLxC6hMkYqbXGu2tv8AtYGsOvC4tj9n4tZYB7vaLGMHGRnABR/H7pz6Cmvi/RmN1LWUTtHI+oARsMZ9CBivVOy9mawBHaK85HjI23rsqqAPTFSvhvVJZRDuWsQ96g/Vs1qRg0z++bNcdwCSD7v6rP8A+YYIu6LvA2JABHvXlh0Y6BXJwOwk8tlLH5Jqq0+Aezrfy4IgkGf2lK/8WK9GYeEov3URR6KB+Ao8RVO3hxh1e8+4f9qKTi6S1mRj3rDvCPY7vWHe0p7yPwGamvB/YnH+tnX/AGQT/GtXiGvtFHx4DSM3BPmVUy8TVr9iB5BUXwP2RLGLBJdj8B+RU84R1N2UYwsWf3iTU4Y0FZKs2YfTM9mMeiqZMUq5Pakd6pss+icCfdhjH+yP5U59iPAAe4YoxCTyBPuGaauO9IYbdS1xPDbqObTyxwgfGV0FGBjWbABAl8kh1JKc40owpVN8Z9r7gEGz8Xs3P7MDm5O3MYtFm+uKrrj/APSQ8DjJEf2y49Ut+zU/7U8iMP8ABUT6iNu7gpG0kz9mH0WqsUEOKwb0g/pT4BnsOHOfJprhQPisa55f3vjVXdIf6UTiTZ7KG0h8iEaUj/xGxmhjXRDYk+QRTcNmO9h5kL1DaSgSzY57e8gD5nFeOPSL+kA43MMG8dM/9SiRfgGqrekPtD8QnOZbq4c+s0g+iMoqL6df2WH36KYYc0e3IPdcr3G4r1hWkP8Aa3VvHj9qVPwDE1X3G/a64LBnVfxMR4R5c/Ja8S7vptMxyWJPmdz82JP1o/h3TVx97cfI0NJW1Fu6weqMgoaMus97vT/tes3SH+ka4RHns0uZj6KEHzkK1VvST+lOQZ7GxHoZZv4IGrz8n4vFKOeD67H/ADqLcXjwdjmgo6uokNnG3uVnNRUkAzRtzDxP4aLbnH/6TriTn9EtvD7kaT6kr+FVn0o9uDjM+c30qA+EYRPqFJHzrM8BOfhX1/flRnxpxEjjbOT71C2aJjSRG0e5WJxzrfvJ89rdXEmf25pGHyLY+AFRC66U43JH4moc98zczgVxYaIZRN+0q6TF37MFk+XXS5j93J99N7XTtzNExCltrFRbYWMGgVW+qllPecVr/wBlfq9VraOYjJLNuR5HH8K2BZ2gWLHKqM9k6y/92QH+/J/xnlV+D7leD4pK59bIDyuvd6EBtLGB0CYriHNR3i/AgQdqkpO9BuIqy7ZSw+9WQdZeevTbhIj4lep5SZ+fe/jzpuksVPgPlUk69btYuMX2rYEw4+NvC/8A5ufiMVDT0ojzz519LYcb0sZP8I+S+d8Zb+uygD7RSiTgqH9UfKiT0UiO2nFEN0vi8zzx8fLOedAHTaLzP0/9VWKpRmQpugMZ5EikUvV6PB/mKWN1gxjz+n86LPWDHvsfE+H867VOu5Mt70DcHYg/SmHiXA2Rl1eNTyTpSTEZxE5hWVYTICukSsjSpHz1ZaON3BAIwp3yQDFeMcfExXAxg+Pj9KR2xU0RcXC6f4ODHA28BXJeEkHlViWvR7urt+qP4UCTgf5/IrBmu7xXtbMJDo2nwCgdlwXLDIpBJwv9I23I1aNhwHvrTQ/A/wBM4pzK3U+SbLhGjRbmmPh3AvT84/yqIdNODntUVR3nIVR5ljpUe8kgVefDOBbDbwqtOuXh5jeMjIOxB8sbgj1yM5qXD6vPUBqGxzDBDQl1trKu34M6SNG4Kuhwy8yDtttt40oHBX/Zb5f513h9wTLuSSWySSSSduZ8ffVi30RAY+hrcLxxziFXXDblo3WRTpeJ45EYc1dGDI3llWAO+21Hx8RZpzJIS7M4dyf1jrDN6b0iRs6/cD9aBFMQ23k30GfjXFOV1S2i7bAbeXkSKnHsTTaeKXSftW7Ef7L/AP71QeaXKKR5t8sjTv453qSeyRdaOOkH9eCYfHuNj6VS4u3NRyj7p+CuuH3Za6M+K3eZKLc0YPdXJIdq+bNF7+U1ZHlRWjwoROKDJLXXuU4LLnt52P6Owccla5X/ABrCw+XZn51jZZNvjW4fbgtc2NswzlbrHwaGXP8Awj8g1hlG519AcLvzUDPC/wA14xxSy1aT1ASm4kyg99fWknd+P8KD+offQbHkfhWsAWNK7ZePupOg50bbneil5n409IuyGu2j8/dQWrtsw3+lIuC+8a051ZpqtIjzwMfWsxtzrUXUaNVovozD6+NZXiHSAO8V6DwY61Y4dWp7ez9KSXtviCQjIK7j4bgj1GM1J2sfj+flSX7HmOZPzyrARy94ea9lqGZonDwU/wCmKfo0YcmVW+DAMB8iKnXU4mYfmKgHFGJsrdsk5hi8MZ/Rgr9MHAqb9QsmY29GO3l8K9kpCC1p8F81VQyzuHiVFuvKxxMvqnP41T15Ng4NX77QbNG0LqN9DDcZ5EbDYjxPurN/Fr3JyRv48v54qWTRxVbLuhX82nntUl9ly708SvE5dpb6vikqAfSZqgl9fhsn6c/+fwp86geIaOMJn/WwyR+n3e1HxzEOfjjxxmhxpmeilb90q+4cky18fmswY1eGPh/Lf4midONqdyBuRkeXr6++ingBq7us/dNqQnwoiRCOe1OFvAc+nhSyWEYGRmn3S3TBprpkpdcW4HgcedfW9gzHuAemfKuuluk0bbUYRQpLZhuVwB8hRJelXI2MVJ+hbgTRGSAXMKsFaF5GijcH9V5o+9ECTnUKiavmn+04VOEDlJkhYqDJok7InbGWAEbN4gE58q5IVIumPRZY5J8dlHgh44raX7TCquxxH9o1ZLRLgHIJJ3OnNRuWMrjUjDK5722QeTDbOn1BxVu9DuoCW7MYgmkkSRXwywSsO0VdRhBGRqYAgnOxG43qW9Z3slXUMdo63RumuJFtoY2hkhdcg4U9q5wofEY2UFiKl7IkJizlOQcY3J/HNKYrEf6zKj0AY/LIwOW+9Wd1hezBxLhyQyXUaxLNIkaam3EjpJMEOVABVIZNe/dYAb5o7oL7NnE761mu7eISQRgs5DDWxH6qIqsWfG+kldqjyHZKqqeBV0ssgds95ArZQDBVtZUxtq5YUkjByBmnW04zMSrCBXMT6g4hdgdwQJFU9joQjYKkeN8k7Y5e8NmiHZypIg3ZVKhWD8jqBGtcDIKNg+lc4J0qnhx2c0iYzsrEKd84ZPuP/thq5rspTCLraPRj2meDcRtYY+KWvB0udo5e04fcIxVRpMyXsQKxMyj7puRjOCRyqqulPU7BeiQdGba7nQmSK9jKRzwIOcTRvdRKsUpXDxvG0ksSnaZSxzXPE+lFvLaJ2lgnbLr1XcbaTI7fdMqqACV8FG3oKP6retXiPC5EawuTGs8kbNbuQ0EzoRoE0RYbEhVZlaMsoCsSqgC9bifdyEe/VBGmAdmafdyV39E/az4jw9pbS6sYb6CdBMtvHPPJaIsoAedMjickyPMk8komMmLhrgjQAii+ejfSS64nbC6suCcOkRAxEdtxiMSahkMZYv6vRta75iliY52IHKsUt7R9yL+biCxRxT3MSxyoqYiACBcwxkkQ6tCsV7wLGQnJcsb/AOhvR+DitrPIkGniL4C39g/2UhTpDdqscqy4Ru6QwKNjOKJhxJ17NOvX+90x1LG5veapj1Oe35LDO1nxqERIjlBcKFRoQPurNGAkcqDGO2gVD939FjUw1l06637W2tHvRIJ4uxMqGI6hIuMqol3RSw5BiKxl094ZxHgdk0Us/CuLwmNiUljAvLc4Ajb7QhdZXjzsjRgtjd9t8n2vSWRVML/ozIsju0TaUczaSXkhU9lqxndQGGojanvxCMEF41522P5KJ9IQ3K0+V+S2D0s9tFb64tgLK6ki16FhWaMrrYd13jayvI55D92OMmJUySTnda+6S9P7hbnU/CbBVhRrjSOH28F0sKMVYfa1gkgZ3VsPFJDlyO6yAFxEerj2qJLBI4o4YZHt9XZySIpiLkAJLpUBy6jIOWx5Uk6d+3Bxi6yJGtk7rLmGAIG1fdZwWdn0+RfSR4VK/GIstmNt/fihGYeQ+7jfqmri8nELH7PmxSBUlVLK5msLMTyRhljgaSYx3UC3JWSGSWRWLGbva5dGqpX0qWGbKXsSJxmS6j13ZuHd2UsuTL3EtVIiIMZUoHzgIlMPT32hbSbh6cPt7eaGBFwY5JBJH2vaKySIpZjEqRppEaaVDE9086rXojwz7YcM0umId/srdpOyhRe7KezHLUdJ5be6qSWte/ug3CthTsabgLWXVD1qcO4SZrDiYnBklJW+ghBWFpFQFY7m0niuIpwMSdomQgG+MjLP1mdMeBLeTwzWlhxC1mjAt7mESJLbNuHkknCG4uTIx7Ukls5Pe5mq/wConpzZrLacMvBHLw5blplljTRJFKThJJcn+yBOZE8RpBBAOUPX51dxQXQlWcT209w4H2WNhojzlGQNqBEmS4VScAEeVSmYiPRK4G4PL4qdWPs5X1xw10trixvbJBJPAtyZFu7OMAkNbS9pGVBUf2bxyR5z3B4ZH4bxQBo5GVXBfViXLqxI0kvhtZODvghtuZxWqOpPpA1vJNDYX3Zs8Ej/AOk24XPJRCpkKA9rkkqc4I8KrXpld3MV1LPc2kEst1DJZkCHTEzho2E8Sx6le5Xs9OI/22wB92oZw14DhvzXMc4Gz1L+p/qssmsjeXPF4LYygI1ul6LaRkMrho5WIJaPRpwjuxUhgdRyainXP0BjtH7eERXlrKNUE1vxA3BR2GXaZ4xKpJck6SELHct4VX/COGx2yQ3qNBdMsoSS0kQkhWQd+Q570ZkJjJGMNp552aLTjTYuNDCBZiC0KLhGGSQmearHk4qOScGMMsnBmua6Tw8ZVQMiQuFZWJdW+95LJG4VQNsDSc7hhSJr8uFzp/RrpXuIh05JAYoqGV8n+0l1yEYBYhVAdZuKMVRGVCsZBOlcaznOp3OWJOSCdh6UwPJlicAA748v+VVyICu3qm68DaWs9pLYcLu4ZkJDXVkk9zHIfutHN2sbaR+wdWk4IIxiq7s7o2lwHe3hkIY6oZ0DoVPMFA4IKgkxtq7pAO+KRdH+kRhDAAYcaTkAn5kHA88YPrRXEOLapC7AEnGcbDy0gZ2AFISu5qVdB+hDXFxHHE2e+FUgAMdIID4095yq6mbTuSSedaI6ueG29vPJBe2Uksg/1mtJodLOVy8DJFokY7sAJRgqTjNRf2MOHdrfvIFJMEDvz27wEajHLUxOdXMYrYvR3iENwTIEHaKWjfUo1Lv3lPnyrF4xVlr+z5WXpfDdC3se2O5PwWIvas4LBDerDbwxwosSsUiUImptydI2BIPgBVE3IOdquH2mOMdpxS6PgrCMemkD+dVVJ+fWtJh4tAy/RYrF35qyQjqo8Y8Zzyz54P4H54oLxAgYBBP5AyTknwAAFO97b6URiN3ZtiDjA258m91JLPSZFz93P55VY3VWCnC06LkBAD32kdCGA7MgBSrBw2Sck5BC4BTBbfDTLCUZl2yCQcctvLzFTzpn0dEMNk4BDTQNcMc7FXmkERxkgERqvvDDyqF20urPIk5oSF+ck30VhUxdkACNbX9Uh0Z+FKUjYKDjIJIyPMYyKXWtmzHSqFidgFBOfgATVl8G6ir+eOEQ2kpyHLFx2YB1YAIfB5b5xUr5WM9pwCHjp5ZNGNJ9yqx2wPWi7YFmRRzZlX4s2kHn61ck/sqcSzPlYg1uiO66ic6/uovdwX2yQSMAjfemfo10FltWS7e3kk+z3GXYLqtwoU92UDJRWOVLnuYIIbIOAXYhBY5XAnoFbQYNVFwzMIB5lO/Vz04+1CHhd1I0VnJoVhmV17RXMgnVHkPZSPIqljHhAwbuqGZTzrK6u7jhZCxXgkt52cKsUrrgAnT2yK4QnSB32BXOasPpf1IzxEcQszDcWkzmdCukfZo+0MkceosNShXeM4Ge6M1UfT/rUW5gjUqxdZDpbIH6LJIXbBwOWDnaqymlLpQ6Id37Q8fetDWQtigLKkjOPZPh003TLLGqZMzB256Sdek+GR933HcVGbidR+qTzJ72M55bafD3/GjzdIAcLnnsdgM8iMeXlRfD7kFgHGxOM+Q8x7q0AbbvLHOkz9wWt5WSfhyE6sIGzzBGcDxIO2n31YKcG0tGqXKSJpDL2caDsywOVaRV7RmHJtTHHLwFQ7jVqInKo+pTuCp8D4Ej8KL4P0lkjbVGSpHjsR67HPOkdci4J8k1jmxuyuAOu+/orxPD7ZlAazjlIJAPYk7k7nU3e3594sBk7mk7dA42+7ZQID4sFB+Ue/z39agfCOse51l9ZI/WVuWM4BwN8DmSPWptf9YSacmY+6FMkfE+HrihGvfF0Huc8/HRadssFQ3W58y1g+GqeuB9Awm+Y4v+5hjVvd2hXV8fpT3/AFTYpjtf0p/7SRnz590HR8NNMHDOIQOgcs8hYDALEn3FVwM062PFcf2Vuc/uhfq29RzTSyDvvfbxcGD0GqOpqeFmrI4x5ML3epTtYcQhXItbZ0z97sYuxB9SR2at7+dNi9IZnnKiII0a47SSQnGdsYTVqJG++MeecEOJvLphnCIPix+lRzhvDJnZzKxQA8wNOr1332qOGNupaG38Gl59XaIuZ77Bri63i4MHo3VOvF7KVh3rnQTsNCKoBO2s6+1JC8zsMjG3nF5+BdnKQbsXg22dO78IkATH+xT/AMVtbNFPayZU/ebWSQvI4IOFJ5Zpo4DYWwYmz7QqT4sMf4m3PzqwDniM581vvEMHoFTOYwygsy3+60vd6nRSGx4w6riO29+iMRr78bD610XFy+dKInqzZP8AhUEfWlsktxjAVMeZbJ+g/jSCeKQ/em0+YUAfU70Ezs/s5L/dYXn1dorR4kt389vvPbGPRuqLk4RIcdpNgeIRQP8AebVt8BRR4XbLgO2vx77swO/PTnRnPiVpJJ2C51uX97E/QUZacdUH9HEzeRCfxI/jREhkt3g+33nCMegQsfZXu0xg/daZHepTjw7j0a4EMDD91Ag9+cKp9/vonpPx24ETMY004zhmGT7wqyVyXidw/wB2JV9Xb64Gd6Zuls1ysedSk+CBC318flUMDYy8AGMHwBkd6m4Tqt0giJIlPm5sbfQWKrx+lV86uIIVRV04EcbDdjvgMezOBvnQPnRF9wu8lB1l4icZL3AQevcjWMfQ1yeyv5FJLaDrGASEUJjc7ZIydtt6ScT4CrAdtNCmCM6MsT6bn+FehsjdkAGcj3MC8fmkHaE9wH3vPqiIug9upybtlfbPYjUc+Pe1h/iaXWkNsJwq/aZrhQe9JLp20kEEkZUaTjYtzx40yyWvD0JJaWQ+S90fMY2p46K8bheQrDCkZVcmSRizEZAwDzJOeXlTrMb/AAD1efyTSXuH7w+jB+B+K5xXpk6SusdnD2iEAuVMzk4yBrCqe6CF58x4V9Je8Xn23jQ+SpGP8RBk29W2oV10hvmeRYkICuyh1jwGAJGvW2BhuYyTtSaXoXxB95pxGDz1S4288Jt9aIDnu0aXn+UBgUJDGjvCMfzEvP8AfvSLiHQZ1VpLq4VmCtoQyM7Fv1SD93Y+FR7gXDmaRFZsIzAMw30jz38qe+IdEoYVLfaFllONKgZwcglsknNI+AQBp07YgRk9/Hd2x9KocRGUeyQbfxZir/DjnI7wIuOWUf8AStS46HzQLm3ujInPQxP0BLIPhikPV9xbtL1BJEocLjIXBBUM4cnJyzk4yPTnR150PRV1W05xzClsj3Uo6o7+U3rLKhzowWI5FdKqB6kNXnkrs0MhuCbcxld/VesxMy1MIsWi/I5m/wBFqDgtuMDH5+FSu1FRX2aeNRcRvIYHU4eR00g/fEf3sMOXhn31qLgPVdBNccUt1i0rCIliOT3HMeokHnzIzmsCzhqoqje4GtvxWzqsfp4DY3Ol9POyqeyXYVLbLoPcM0SiMgzZ7PV3Q+BkkFsDYb86Wcb4K8XB3Eiqk4u0hDEZIDTKmc7Egrvipr1kzvFe8GBk0hckjwcMqx4/u7kGrGDhGKM/rDjy0HibKml4hc+wgaNb7+Auozwvq0leWWFikZgUNIWOVAIzsVBztvT10B6uILm2W5ecorFsDuhSAxUHW2fvYzjFSDrcuhaQcSuc4aZY4lJ82URgD5mmHh/F7GLhNqLxFaBygWMqSGlAd0GldyRpZvhWmg4foaeXIW3Ni7vHlyVFLjVZNFna62ob3Rztra6+6L8DtH4jLAuZ7eK2jl1EnSZTJKkidpGEB0KsbaP72TnIqS9K5bBrC5mgijUQhwGEegh0OMBmGpgWGnO+fWq+9nrphFPfcUaIabaPSIUIK6UxEv3WwwDsjsM8wc+Ipv6yet20vOGXXYnQsDF2QAIW7OTBJA+8pYE+tWNLBA2Bzwxm7rC29uhQlVLM6oY0vfYBtzfa/UBXB0R6QSNa262XYNpH+kK7MrElckIRsG1kDMgI08gaiPV/xWSTjM/bLobsMtEralUqQuotoUsz884A2qtuhnSq2tDBcpe6kkTNxEVORtldIHiDtk0y9VftG2jcevp5ZBFA9vFFC8h05Kklic8tROB6AVIx4LIi45bfZ0ttuo3REPlDBmuN7G++ye+qvjTnpBJDHPcCFmu5ZbcysYC4dFD9nyBHxGSds0PrN4+iX93sMiUrnbVgAADVzwPLNVT1Jdb1pbcZnurqQrGRcCNwC2rXLqAAAySygYpH0w6WrcXVzOjHs5Z3dNWx0k93bmMjw8KxuJzl9GWZ9S8n3LbUFERVtdks0RgXtzWu7LrQZeCNcL9+KGWJCdt4yYo29wGnPurKHFOlGJrYDfQc+pwck58yck+ppdc9ZkhsfsAVRE2vW5J1EPJ2hAHIfs5zyqt24eFlQgtzOxJOPdneqzEa9tQyFocTkbr5qzwnCzTvmc5tsxNvJekN10Ah4hFbTCUKi4fIwcgga0O40nbGfCqe6ddbVvJx20tUljFtYxuZpi66BO4A05z+ogAJ5Zb31QNn0klCGMSyqniiyOF/wqwG9Ri9tlD6lABxjI2yOeKPdxOHgCOOztLnrbkqiHhgh7u1lJbrlFtr81a3X10xEvEHktmimiWNE155kZLBJACMDPLlnxFV90F6UyJI0v8AZyduZByyrKe6wPI8gfH8RUcnv25Uo4TAcjnWYrah08jp3aOJvp4LXUtEyngEA1AFtefmtL8a9rq/kiKIII3IwZlRi/lqRWcojerBwP2apDgfSWeBJo47iZY55GllUSMDI7/2jO4PaPrJJOXxvyr5LU4pvuLAnNDuxaqn/aSnTTp8kPT4XSQXEcbRfwv80TxLi6FQrKCBjAIyARyODkbeBO4pvfpMeQ5UfL0dJoq36NHPKoB2dtSrYBoRY4835/50L+sWIp6h6Mbcqcbbo7tyqFz4xsEuYKA3Nqzbb77fnlQIeguasuHoyM082/BBS/TC0WammQKsrboVjwp1g6IA47o8PCrAXhXpRo4cBQ7qp7tlEZFT/TPgv+l2yg7AHY4Ph9KLj4ODeTYH6wH0qR9IUzfRDyQ/wozg1pm6nP8Af/AUS+dzWa/w/Mo1vs38E5RcBHkKcIOCelPq2gFHKlUBqHEboNzuiZ14X6U4QcOpci11kNIHXbchMLiifs1BW0pYtsT4UutOBu33Uc+5Sf4VIynlk0Ywn3KF0rG+0QPemgQV3FTKz6sLp+UTAHz2/Gnqx6iLk/eKJ7zn8KuocCxCT2Yne8KtlxWjj9uVvqq0WOgSQ1d9l7P37c3wVf4mnuy6jbZfvM7fIfhV5BwbiEmrgG+ZVRLxPQs2cT5BVN1Px/6bF/tf8NadiUAVFOHdAoIO/DGO0H3SzHn7/Cqg61+vHjFlnHDEaPwmWR5V95VI8gY88V6jhNIcGpMk5vrfugn5LB4lN+maoGnFtLd4gfNaP7egPc15rdOfbU4vhsOqLv8A2EIyB5Euz8t99NUB0x9rniUuQ93dn0Exi/8AuIjP1o1uMxyG0THH0H9fgkl4bkgF55Gt9T8tPivZu84zGgy8iIP7zqPxNV70j9pXg9scTcTs0Yfq9sjN/gVi59wFeKfFusuac/pS0uORld5T85Wami56TNjmF9BgfhUhr5ibBgHvuhf0fSNF3SE+Qt81689IP6QjgMWdNxPOw/VhtJ+96CSVIoj7+0A9aq3pR/Sn2aqfs/Dbl28PtE9vAvzhe7b4aPlXl3edJieRJ+NNst47czUokqHbkD3IN5o4zZrS7zP5WW/elv8ASu33/wAvZ2EPpKbm7b4aJLFR8QRtyOdqg6Qf0j3SSdv0d6lsu/dtrO2XOf708dzIMeGJc++syQ2ec1Y3U50Aa6nSMcshpD+ygPePvPIUQ0Ovq4lVss4OjWgf34pd0n65uPXWoz8T4nKH5q15MsWMYwIIpUhUeixgc6reaxlTvaFU+elQfmBkmrT6RxKk0qL91JGVfcDgVGeOplflSkA7hBtqJAbAqNLJckAg7cxypPM1x45qR2o2HuoRqPsmdAp/pcv8R9VE3nmokzy1MSKJkhHkKd2beiT6TJ/EVEmuJPyBQBO/5xUsbh6+VEScISlyjok7d3UqL/aW8aeol2FB4nwsAAjzqSwcE7o28BVfVPEdrq7w2J05dbWyjhSuIuDk0+3HCCK+k4SdGcczQQnarg0j7nwTRBHk5pPx21OnNS/hvB81zpX0fPZgDmWCjO3M4G/gKjZVDtQ0IiXD3/R3PPIKtIKPWlkfBGDtHsWVip0kEZHPB5EetKLjo46jJGB7xWjWCvbREwWZ2yCMgMMjGQSQGGea5UgEZGQR4Gl9qqrz3A8AP+Q+tK24s8skCu2RBCkEYwBpjWR5ApwAW780jamyd8ZwABZ3FrYdm/dH3T4Dy91NKQPs4LXHsr8ZE3C4nChMSSIFAwBpbHLJ58+dXOW7hqg/Yvl/90qPK4mH+8D/ABq+2xpOK+fcXbault1K+hqA3poz4BMoeuyPQBFXStZawVkvPX2woP8A3vc7Dlb/AP8AbRAnf3fLFU6qgcvvDx/Pl6Vd/towaeKSN+3FbsP/AAxH+MZqhmk3r6Vwg3o4v5R8l4NjjbVsnmgIM7eB3x5nz99HLa4wfUUTE24pSzcveKuVQLl8ve+FAMeBXeJHvD3UBjtS8kiLL7YycZBx4ZAIBxyzgkZ5gE+dH2Gze6kgHP0NKrYd+mO9kqWP2h5rYPB+FAxRHzjQ/QV264JUh6GW+q2tz5wx/wDCKc5eG+leIzTlsjh4lfT9MB2LPIfJQm24J31z+frUdbhX6dh6+lWkvD++u1RQWGblxjy+dSRz3v5IjswSj+HcJ22Hh/D/AJ1UHtGcN09kfMH6Vo/h1hgD4VS/tR2GI4j5ZovCKj9cYPFUPELM9BIPBZvtP7RffVu3UYZD6g86qKPGtT+eVXDA36Nf3R+Ar18r5tl5Kordd5B/cP0NFBMMp8z+IwaUsh7Rx6OKRht19609PV0WgzBGfML9UBJ+fd9cfEufs8XJTj9r/f7RT7jE5H1UbUz8BfNtH6LEM/7BB+ZH0ofVnd6ONWLf9sB/iVk/jVfXNzU8g+6fkrHCDlrIz4hei7XG/ur6eceVESR4J99dAyPSvmN4LHEeK+iim1zXNNDcbminaoyDdPVGe2HYauGl8f2c0R+ZMf1DkY9awKBzr0W9p6DXwi8HkIm/wTI5+gNedjcz8a914Qdeit0cfwXkXF7f1ljvu/ijV+4fhRdk3P3UO3Gze6irQb1uQsCVxR3qLcd6jpB3qLm+9Tki41chO9dNchPeHvpVwQpDvWpPZp71s4/Zf8fj4Vl2UbitM+yjNmOdfIqfnkVl+IW3pCehC2nCT8teB1BVxvaU3WVt3nHgV3/y9cbVImt6bO10M7adWIy2kczgch615TG43svd3Hum/RK45c8Njz+pqXA8NEhTTz2HljwIqR+zvxTJkHrn+G1Zml9o79E9ukBcGRyNzqAJOBpAOSCBX3Vr1tcUEjCxszK55jQTjfzZowPiwr26gDmxtzDUBfNmJPaapxabi61d7SkoMEZ8nKn4jOfLw9efhWSuMXfLy/POpb1jXXSWaHXd2gjhDDl2YwScLkCeQ+OOVUnecHvSe/gemr+A2qwfqbqll1KlUlzn+Pl+NOnVhxILxbh7eBnEf/iK8I+bOoquR0TmP3pMe7J/iKduh/Bmt72yYtn/AEu1OeQGJ4/4HJ91BVLM8T29QQjMMeI6mN3Qj5qtkmHiMjx9PdRWT4H50ILvihiLfFGIKyClo5Gwz8s102jjYnGOQzSjssE+nl/OirmXI25fn601cNVwyEbHxrkMb/q5oaqfGnIPsDj+R/P8KS6VoumxVO+otvzxvSRrcZ5jB8f5incyHfYbnI9B5fOlNnaLnvrkeXmPfShKSAERbdFCwZkZJAm7aXw5HMlY2wzYGc4BxirXsetNf6sl4ZHPLEs0qyNDcdm0bogDI0cgVZI5daj9pCB4c6rfiAVMmMadQA2OQMncBuY22Pxq9uobrhvI4ntJYkvLB+6bea2WeMEjfQyqLiMn9oMwBGdOeb26qK91aPsedclxweWGaZJjwfDdu7oHhilI3kjlRdCtnbQxDHJ8dq9LLTrP4Xxa0EttpuULKUKxF3TDffCqC8bqQdOdJyK8j7i/W2kb+r+LR2dtI/fs3lkntwUGoxyW0yk4ZwYyHRW3+9sMLerDrXZb7Ut5FwK5uoSj3diFSxmBGbcXFse0SNiSR2mxjY81DsDYscx9mnQpQbaLX3twdAL2b7PbIBcW0EULKssTTFJJLgpJfzsRp7+WhjiUhlHbZyrAKt9nLqa4nweHEb9pA8nazRvB2PZlySWi75UpH4xnPdOx2xUx6Ee1vcWuU48jEvNojuLSHtbKaFRpV0lQtgmQ6pBJgL4cia1tYPBPCrIEeN1DAZDLuMjkSB8KV5MepG/NOaBe68/+vvpJwCK5Mt9cwQ3waKZVELNDKfunWFBVopM99shlI23xnCd7YWks4BSNIvtTDXExxJH2pY9msoQ6dB0gtjAxnBrVfXzLf2nE7m5uY7R47QvPHEghDQ9qhgt3+7rYJq7R427p3PMVnfonw64dGQXcL4iugIZI1doV1gv2buAIxM3eDqTgZxQrzm2Cje66vLgfsccOvILi5U3HDIIl7YOky3kbAAn9JGWYQMcDuxnxx4Vk7hPV1J2U17JA9xZRidFljdUaOVWxBNJCXEnZPjLKFbCyq2RpFWhwjqC4nJbJcWmhllbBigmwTgbNJGhUMu364IFT3qy6mOJ3M0H2mG1lFtHPbIjsqtabSRLKEi3dhJk986pFyQwIFL2ebkuvfksg8UEfaYWXWmAS2ll0Mwy0YViWbsidGr9bGds1Luqvq94ndO39Wx3ErhCZBbOEfs+RZh2ial9NznkKuTpp7Jcq2d1eyfZY0somkl7I6JXjkghvYmEDHUSnbFCzEtpOMdwZS9RHCekVpbyT8JCBFUtLMiRFox94xpcMC2o/rR4I91KyEh1lG5wA1VUXPTqeON7OdQOyZsh4/wBMJdQLCR2YMzLyAcN8sVBukHHHldpSqrrOSI1CIvoqDZR6cqtLrk6b8RvZVfii4n7M9m0sSprDHTqBQKuQSTrOfpVc8KtZFJaMK2GCvqAaPBOF16u6VZuVQSgh1ilbY6pDaXCYGc94YBOwBzjUcA5UcyMVJ+lHV5JbMiNJBOZIklhe2kM0ciM2D2b6E1lT3WGNiceBqIvd4dg4G2pduQIPMY2xnyp0teLYVDI5eNZYx2WrGFRg7EYyyrpkkA0Yy58cVHZPKaZ1xkEEHO/59at/qD6fx2koZbiS1chtb9mZo5kC57Folwzdo22SQqjfPm39cHSjhEjRLw63lUQZjM0wx9tjVY1jlljzmOXUshGlUAjeNSuUIWxOpLpnwoi5W5tLJUnMYTtk7WW0RECTNC/dJMhBkTJyHY5yAACI2gPtdNJRfD4GubG/mEUMaSydrcMSQ8sMbJiOIkCOELLkuO0Q9841AZrSHWp1URW/CFmhuoYpw/axvEFNtG8apotYNye2cjQ69/csf1gKorrX6oeBxobi0keeylW3ghaKZXlW7EMpnllttQ1Kx7MMcAqc422qA3fUZfWv2dYGllYxLctEFbs7dmQlWKqzRpIyDZgAxHuo95LQbaqEFQ7pxxa8knH28ETqvaFGTS4VsENhVwMgZBJwPjU94p1uNNJw9oJe1i4fMWt4LwR5ildRickae2RJTrQEakaMHJ2qq475prkm4laFpcI0jamHeKr+kIOvswN2PgB6bW9wvqZtJLKR7N1vLtpDafZ1+7GzN2yXMbuQctBBLGhzgr2mRkDFaMxvZS7Krob+1is5YdEjTvLF2TYKqkKCQPkk98tKFbYeA3wDUKnbfapr0p6p762ELXcEkKTELHI+CpJBfQp1E5UaiRgAYbc4qEXkRUsCckMR5jY451Cd08L4oeWSdt/dTlaQLGqSoVZw2SjLqwPDUrd1h6UyrPuM0bJcEbjf8aalsll/uc7YO50jGCd8afDfwFN6mjbd1YqGOlSy6mxnCk4ZsD7xUZOPHFdvbdQ7BG1qDhW0kah4NpO49xpQlC1D7IHSeKyFxPMJcTGOBHRC6tpVpHXK/rjZ/wB0Hyq4rrrUjspHniTtLeZMxjvhmlGSx7wLEsMZz5VXfsp9BLwWkcv2a0mtnkllj1lhcKwzCzgq+nQxUooK5xq332kfWd0uHYaEtreJU7QFWLZRhlMR7gMx+eK85ry2SrI311XsuEsdFQN8v6rJXTHpF9puJZvumSRnOfMnl6Y5U3BPLl6+FTbgHRy1ik0Xgm16oxpDKqDW25ZgGZdiOQrVtpwLgVl2ai0Vpn0gGQ9qmonl2znsyRzIG48q1MmJRUzQ0AnRYOHBJ6x7pC4DXVY9uOi8kywJFHJIezzhIy+7nzAOOVSfhnsn8Vl732YQozRoHnkWPLSMsSEKSWy0jKirgElhgcq9B+jEUgI7kUcRXuCNQuB6kbY8qW8W6SWupEeWJ2DoypkORIrBozpGSCrgEMcBTg+Aqim4gk2Yy3mtJTcKxA/WPJ8lh3h3VcLvRaiQPEtvbxxTc9IEOp8L+z2wfSP2CAd81NeDew/EkRYu0kpjcrvpCSjdNgcOrciDT10FuhDPIY4mZe1dI0jAwoQBANyAFBDeeKuuw4hfyDuQwwjzlYyHH7qaRn3k1lnYtVCQtY6w3W7mwWl7pcwEgaEo/qu6JQR28ZWzjtpNIEiCNQwcbN4bgncN4g1NJ2C7sQo82IUfM4FQ7/oXdPntb+VQea26pCvuDYZ/rmjLbqhswcyI07ec7vKfkzFfpQz5nSG7jdSMgjjFmgDyCK4r1nWCFl7VJGbZliBkZtscowcnHKo5JfRPbTwRWt3DC0DR9p2WlyCfuqsh1E95jqcaQM5qzeH8EijGI444x5IoX8AKXSJn1Hrvn038KGsAbhEZha1lgXr04Pdp2jRF7e0cxKsMamOF5Hi7Z30AldTg6j2eEY5OMlqzvfcGZRHqXSrbBuYPrtyI8jivU/rM6CpewfZ2C6daNq5GMIc6o8bB8DSCdgCaxH1x9Bvs1xIElSSFWDn7ocM3dbIHl4nGNzXoGCVxkaWEajoF53j+GNc4Sg78idFQFzAVOnIPliiLcA89jU36ScFt0DHtNMgI0quHDE7k5XuriofEozkg49Pwz4Vr2PJbc/Fedzw5HkAg+WyIafyo6ztmJGPHl5Z8B7z+NCmsgdwQB5E70dawD9U5I328MDVn37U+4UAadynCwuSqghtzkEZ5gHDfjy99PsEESlShGoc1yzoQN8Hmd/IjFQyFTnI55z57/wAfWrC6D3p3YryO52A3+uPfUMg0/sIuncL2t6C5Vh9D+kQ0gC1dc7jGkKficYBqUC6nP3ViQerFyPgq4+tQBOnBVlUYRMjvadYGfPB299SUWysNTXBKnkBhR/Ogex7OwFrn+FpcfU6LYQVLZW3JNh/E8NHoNUrvDJg67jTnkECoPdvqNR3hl5EuTO5lYkhd2fHwXb6UdxGK1VTk6jvuSWPL0oXRGfSv6GMvqJOvAX8cEj/KiBmEZzZrfecGD0amkszjJlv91hefV2iFxfpYkSA/ZGaLV93szpcjOxAGSBzNI+CXCzHVGscAPJTq29ygH60+8T4zfoQ8MKFwrZwQxVCd2IYEb7DA3+VN/DVaTvTs6t4hFUDP58aRmUMu3L/xaXn46Jji90nfzf8AJzYx8NU5vwd8d65wD4KAv1bf6UimsbUY1vqPq5JPwGBSmXgdsu7OT6M+R8qNS5t1xpUHy0pq/nS3lI1ElvEtjHw1T7xA2Bj9wdIfjom+24hCP7KIsf7qbn4kb/Ol5vpz92ID99gPDyo43bn7kTemogA/Ll8RXOxuG/6tNxtu31GKg7gOvZg+OaQogZ3DTtSPDLGPzRAs7lj3nRP3AW+G+KjvTTgU2P0Uju22dwv/AC+dSeTg7c5Jz8AF+R51DOnPBEcALcBB+sXlP8xVlRh5kFi8j7rAxvqdVT4gWNhNxGD955kd6DRQOboNOR+luI4215OqXVt4DSucn4UC+4XargTXLufARxac+H3jn8KKm6P2ShBJdaimrJiUsWJOc6j5cufhRD8dsAdo7icjkZJMD5bmtnZgHeDf+Ti74BeXkvcdC4/ytDfiUWeOWCHu27yH/tHwPkD/AAp76M9KjIxCQpAoK40Rai2Tg77Dbbf1FNkHTVh/YWUK+vZlz822p0tLjiM4OZuwXHLAQe7C8qla/wDhJ/4M/EqGSMW7w9733+ARLWPEpQdWYlz+sVjAGTzB73n4U1XHQvf/AEi+jX0UtIfdjuihXPV9KxPaXSnffLMx8uX5+tdsOgVscgSSSld2Ea7j3k+Fc8H7QP8Azfb4BSMc1vsuH/Bn4lIbi0tI0KwySSSFhlyoVQBnIHPc+p8KF0V7ITq051R4IYb+W3LFH8QsItIhhikGW1MzHJJAxy9AaF0GeOCYmZC66CChXOM8iR6VnsRIscoG32Tb0JWiwzV7bk7/AGhf1A5Ka3nR62YarWUhvBNXj7juPrTv1JTzCecyKe6Dljz1qR+CqD8qjnFbKylUmA9nJ4DJA+R2+RqT+z5bSZmZjlDhR45ILBz8dh61gqt+SmeXE8tHDX3FepUMfaVsYaBz1YdNuYOy0L7H3TSzsbqGec9jGgk3YFiZX7Q6gAMhWDIBgYwucmtWdXfWXG0HHuIxuHjFwxjcciIoUBwfIOGHwrz3450WMRLiQlTyBG457Z8gMCpTwDrju4bKXh8LKttOWMqiMF2Lfe/SHlnx2z60PBisMQBbcjf32sipcCqZy4PAB2Gu4ve61v7TPWYxt7FVj/QXl3YNFMNw5aWNsHGwO/j4e6mb23+sB4L+yC4Jhty/dIOlhMAgIHLIX34BrIPGePXs8cUMk0zww47GJmOiLGwKKMYIHI5JHhilPDujUrbtkltyxJYk+rMST8SaHrsZbI06b259FZYfw66J7c7tG35dVpX2hfaCS/srSGF17TtA9ygOQmhe4NQ2IZ8EfGmzi3tEJFGkduXdTBGrq6AdlMqFHkiZ/Fs8x/GqotuhL4H8qWL1fkj4VSux9/aGS4va3uVuOHaURiI3sCXb21KfuiftXSW1zxOf7Okkl/8AZgNTELD9nto7YnSq4PaFDLgY3aqluOkLpGyIxAkBEgH6+o6mz7zvUrXqly2T57/OpHB1YL5UJPjGa2Z+1/jujYMLp4r93U21Ou2yqe14rIV05bHlnb5eVcveirGETMN3mVF9y8/rV32nV4o2xSnrE6NLHDw1BzeaRj8G7ooNlf2l8p2F0aIY2uAsNSqVn4CyzIDzwDU5s+EvgYFP1/wANd8uSqPpU7sej42qkqMQ0HWytJCGWsoTZ8CY8/SuT8ExLGP3voKs6HhI8K+bgIyCQMjkfKqv6W7UoXtlGLfgvOkdzwTNWAvDdqJbh1DxzkG6YJFA4+i/pTvw/o8R4VK47ICjorenume4JDIUznhtFf1SKfzBXOxqIFw0CZmKYl4UKNj4UKfEtfSgtb1IGv8ANdmTclkMUfFw8U723DSRsCfcCadLXodcPssEhz4kYHzOKLjoKmY92Nx9xQslXFH7bwPeFHPsYFGdlip5w/qdu3wSioP7zb/IZqS2Hs/sfvzKPRVJ+pNXcXDWIS7RkDxVVLjtDHoZR7tVTrLSW5uPD3Voiz6hLcHLvI3oDpH03ovpn1Y2kVrM6RDUqZViSSDtvk1bf5OrGsL3uaLC/VVg4opHPEbA4km2yxtfpniC+kZP1p96D9EriaaVooZXBkPeVSV8vvHA9+9M0q/+8PdH/GtldQNviwi9dZ+bsc/WhMHwlmJTuhkcQA0Xt5q9xzFnYdTNkYASbDVVrwzqQvH+8gT99sH5b1JbL2fn/WlQe4E/yq8ytFlK9Gp+DsNi1LS4+JXlc3Fdc/YgeQVX2HUJCPvyO3uAUfxNSCz6obNf9WW/eY/wxU0C1wVew4NRRexE30uqiXGa2X2pT7tEz2nROBPuxRj/AGQfxzTmkIHIAe4CjloueYLuxCjzJA/E1ZtijZ7LQPcFWOmlk9pxPvKEK+K1EuknW9w62Gq4v7SEDn2k8a4+bVUnSf8ApA+jNv8Ae4nHKfK3SS4/+4ow+Oakzgc1Hkd0WhSKDisS9J/6Wfg0e1va311z3EaQr6f27q+/opqI9Fv6Ue4v7yK1tuFxwiZtIlnnZyOZyYo4wp5f9Z/nDJUMjaXOOg1UsVO6V4Y21ztqvQJ6Ty7+vpzHy8azHxLrZ4q+32mKIeUVuuf8Tsx+lRbifF7uXPa3t0/oJdC/KNV/GsTPxtQR6NBcfRbOHhKqdq5zR8VavXX1E8MnimmliWGVUZu0hYRuxAOAU2VyT4FTmvKfrq6N9lMy4GkMdLciV8MgbZxzxtW1LrojCDrKlnG4aR3dgfMF2Y5rMvtO8GyUcc96oKfHIq6raYmBg+a15wqSnonsfIX8xfl5LO8EGScU28E6OTXMpjiRpHwTpXc4HjVsdCuhupCcZJB/Cmv2f75Yr+QuQq6HXJ2APvrc0U7ZHuaOS88xakdBEx7vtJlHUnxEf/JXHwjJ/Ami26oeID/5K5/8Fj/CtW8Y68rOEDL6m5ALvv5Z5VVXHvanlcutuqpgEh5P7u+AOWo4wPM7eNW5CzOYBVX/AOz67jGqS2nRRzZ4mVfmwAz6c6tjqr6e2vDbYmU/6TIxyg+8R+ooAyd9tvOozc8L4hd25vZ5yYdDuoLHLBSV2RcAEsp39KvT2NuiEH9XrcmJDO00ymUqDJhXKqA5BZQAMbEUrRqmXLjosxcW6aq8kj6GGtyxBU5GTyx6U23PSBWGnBHrinzpvn7Vc/8AfSf8RqO3q7c65Q6XRC8fQbb7UZxDjap457obu78xkD0bzHhUadOfvocwHe/2f41ykyhSTivFljkkjJDGOR4yyHUj6GKa0YfeRsalbbIINJm6QLjODvy2qOZFKLk7LXWSZRdPP/SEeXLeim6QjyplavkO5pE4MCdpOLh8ADxq77To93F2/VH4VQnDF761sG14F3F/dX8KyGPzZMnvXpnBtOHmT3Krb3o96fn+dJuK8ExGNvGrUueB7cvz/wAqaulHCNMa++szHVm4C9Bkw9tzoolwfgfLbwpL1n8M02xPqKs3g/B+XuFMvXFwzFlJt5UkFTepZ5p1dStZRSNH8JWb+iJw9SXjn3G+H4iox0U/tB7/AOFSrja/o2+H4ivVgV82P9pRaz/tV9yn54NW/wAU+43uP4VUUSASr7k+WFNW3fnut+7/AApCnHcLS3sSzf8Auth5XUvyIU/jV/htjWdfYaOeHT+l2/8AwIa0KV2NfPeO3FdJbqvojDP9JH/KEjfOa+IpMsu9KYzWTc+6tbLB/t0Rf+8VPLNtCR/4k6j5aSKzofvD4Vpj28rci+gPnZx/S4uf51mV+Y9wr6SwF2agiP3QvDOIRauk/vkvl5ilLnb5UkUbilc3L5fjV+syUHiY7y+6gBNqM4kd191FjlS8kiKI+97/AONKIPv/ACpI3M0qgbvD3CmnZSN3C3l1ZW+qytT/ANiv02qStZYpm6k8Nw+1P/Z4/wB41MpravnnEJC2pkH3ivpmhfenj/lHyUcFtllqJR2/+lv8CPrirCkgwR76h/ZD7W3uH40+CW4PkrNhvfyUmsbP6VT3tS2H+jIfImr44fBVW+0/ZA2Xub+FPwme1bH5qmxVuelkb90rESnvL8Kt/hxzEn7o/DFVBKeXp/Orc6NtmFfd/GvoAlfMsosVXE8ZEx97jHwNM8jYA9MfQ0/8cTFwfVj9RRPHLe2FvbmOR2uT2v2mMqQkeJXEBR8YbXEFLAE4J8OVPTxqrB6KTf6Njy0g+mHZfwIpPwO808SsW/8AxiD6yKv8ai3A+mQSMpgnz8PHP0O9KOGcaD3Fux7miaJsk7YWRW/hQtQLxOB6FE0V21DHeI+a9TnTJ9K6x22ouGbIB8wD9BXWFfLkj7Sub4lfSF03zZBNJ5DRt6+DSWcUhddShQzrvgDcMvh5W0x/wqW/hXmjJHvvsN98V6fdYNvrs7tOeq3mXHnlCMV5kMJCO6CRyzivZuC33p3t6H5/9Ly/jJlnxu8CgQOo8zkY2G1OXQTi8EM4e5gNxFpdTGGKElhhG1Ag9070zizlH6rfKgmwk/Zb5V6NovM0XpJx4+tCuE35UoispeWlh8KFc9pyAPqAPrS3SJNt6n6Ubw25VJo3dNaLIjPGdg6qwZoyRyDgFcjzoprWTJ7reuxrjWr5+63yNLdIEv6QXqSTSPFH2UbOSkYJYRqcd3Udzg5/Iq9PZRn/AEkynxVT9az8lvJy0t8jV5+zGjJdOGBGY/H+dUONNzUkg8FqOHH5cQj81qNhSeMDtF9x5e7OPpS4JSJ/vp8R9OdeJMOq+h7XVbv0BGbmSIAPHOzEAftgOcfHfHKp57PXGEa6OO65Xvjlkg/e/HNJuj8mmW+Xbco3+64z9B9KjXU9d9nfZG2VYfn317jg0pdTsJN187cQwiKtdYblap66bUNw+fxwqtz/AGWBNYW47EO9+P8Al4VtnpjxYNZzjI3hfY4HhWI+MTYBJIx4fjzq9mIzXWcmB5JhVvlTbxm4wYm8VkVs+WDnPw00dNxBRzYfMfk038Tm1rhMsQRsqsfPPIeVByOblIJS0sbxKCGnfoq2u1wdjn8aSiQ86Nhjz5fHb8ad7S4iVO/AXbvbs0ioQQcfcIIKnB7p3xvmpwVz8vJNEcJOd/jQoY9iK3LwX2WeALwmzvJ3uJDLFrluI3nysrLkRSW6qqpGh2VlWNjgZZslqyz0o6pblBJLHZ3yW0ZVZZZraYJE520lzHjS2xXJYjIyTsTIWkKLZQKPPrin1bZ10q6kaxlRscg7AjGedSrq66ELJLF9pS6aGU4BsOznucKf0v6AJPIuhcltUOQASFPMXVxX2bLAL9s+3P8A1arrGtwj287xyalVLNlWQf6VzYLpGw3j7rAubGXC6bc8lRN50IMayKY3aRWbTIrL2RRCS5CkhzlVZlOgZBGwyBSPhXDnkV1EeSg1MdJ1KudzkfdU+bbV6OcN9kfgnF+Gdvw2W4uDCHjjR303AmyFdHkEqBkLEELIVC+Qyy1QvWr7I1zwd4XacmK4bsihQpNGpwXWVtPZ3IQAsGRxsMFeZpzocoTCCsn9Iuj0sJXtIpYg4yglR0LL4OA6qSh5hwMEciaXdEemlxauHhd18G0/rL4jcHHvG4862Z109ELOOK7ivrl7m/jtk+xzMksaSIFUxQpFEJ4HkAbAJnjzse7Wbn6Pw8PEltxTh8q3DiOWJkuUSWGN/vLJGGmUNINwsgDrtkLkVGWEFKRZQrpl0iW4laTsljLNqJGzEkDOo8jvuNvGlfBoooJYnaJb1TqD28wMatqQoFDFWIZXcMr4I1Ip250dwThUbzDSw05ziVuzymf7IyctZXbX3Rnfu1pvpL7IheOyvLO0uZIJkjaS1S6WW5RTjUI27B1YjJOYXuT3TpWQbjmtcdQmgG1wq84d0K4pPw2BbPtzaiR3aFrqPszKHkKtbB3DxnR+jkhZo0c4YKxZmNwez11/FEbh9zeng8tqqqsr6jqYH+zkgY6M4wS3IqQV86RWPR3g0iWtol+1u8pjNwl2skM9s1qAhC/Z0ityzPAImlR2XZsopDmkXGep3hhm7S74zHf20qF2uIoZ5ZLQgNHDI8lixSaNMBJI5WXs9i4OrIsYXP2XOGi0F0+9iu84tJDfyXtveK6xlxbq0JuIV5HtO0cCRlO2dhnwpr4n0F4DwOR5OJ2M0fasPs/aMLlVI3IOhmcHA3ZgASeZqk+CcQ4lwGzF5b30F1YS6kgv7e6d0t2JVIO2smfNq5fPdSO4CrkZLFVq+Oj3siji6CfjfGtV9cqDD9lmhe3ddOzR9rFiXY50p2b/ALSrU8jcovp+Kb5BVZB7X/DeHGZuGRJLHcO7pFLGyPbau6yhiNw5JdR4cqtzo/1sWy8OtuLG4hhn+zSNNaWhXtJgAwzOZMFZY1d5AmM69gW8c1e0b7EP9WSRLaX8F40h09m7RQujYJLSMJOzjjwDguFzjALsyqa9uUh4fCDLPw3iFzMwGq3uftUcFuAqNBdWs1rARMJe+CTlVU5yoOQhK4HVOOa2quXrB61oOL3SxCWC4SScO0ESmFpI9McLRMzuApWO3jyMgaDpA87T6TdHTBbdhwu27OF5jEwdwkUoC9o5jIZiX+8mCBqI51jzoLYWt7cOZYbhbnTM0MPC7UMLiZ1ElvvDIEhVTnKLCzP2mCy9mM29/wDZErLJHYvaXlnFbMhjFtJJJcRSxkFzcQ3aOis7jcBMqDz3p8TyT5p2lteaX9YHSpbyGTh801lbJb3gij+0gvOkLwHW5YFdSQMzMgDDL4G2M1lzrH6AfZcPBJJJZyO0aSOAhcxgEloQQQPFS6CvQ/qU6RR3U0jWnDIOIXkmZWlcS26q0bCJQ0siNbuYsZk7DsiX/V3zQeEez/bTZXiPCRdcRuZZ8ztLKIo5HzoHZQLOhhhwqdrGWIxuV3omSnL/ADUJNtl5/wDQXqRa6uYIDIkQmcKJGBaPPZmRV1DYvIwEYXzPwMP6WdF1t3uIpiUnhdk7LH6wcLpJGQqmMmRTnfYelaV6d+ztxLoxKtxcNCyh0+z3EMkriylbOZprQxAfZtLsr7yuY1yoDNiqc6SdE4LrjDW6cUtpIpVkkfiTwyR27N2Mk8wEKh5F1FTFGHIAZl1MuBkN8QAFt04E81VTxFdnypxnf13Hu9x3FSc8FRbOOcTRNJJM0bQDPbRKqswlYZxoYqADj9YVfXs2ezv/AFp2HEhcQiO3inl4hDJHcvKxgl7iKFjZGaaGWNW7MqF7PIR2eTFp3Xsl8O4nxC3UJHwuG+tWntPsEkkyD7O2m5WeOe1hS2kPaxns2TUCrjUNJqZtG62ZIXjNlVceyf1X8N4xE1rMws7yCXthdAgNcxk4FsQd+7uNS94AjGMnG8+n3VTaWUTNZWsxlcqwjtpGIfsk0Kjx/daMLtg48KyV0r9gj+qZrc3d5JLw+6l7CK8tnW0NpdSnRbNcSOtyoiIOgyx6dTMBhM4K+wj6XW8Vxwy3uLu/ngZYp0t7eKS2SORQ0b2vGZruIszRkHs2tdaNs22DVi0AR2vtyUTr8gsodbHRa4W5knntfsySzsBFsojIAPZ6VZmjZlGrfxYmohw/iBRtAk7MklkAOe8AQu3icEjJ5ZPrWlOOcHsrGWdOO2XEY7jQj2sV46uZGwA7uYontLltjjXIoVSmU8TDeGdekMMF3DHbwiOfX2aGHMoDayoNxGyJ3WK/dXZTjHcwaN7bO3UvLVSCw6xrS/jtYuMXL/Z4Y5WVLdNLQXODHGsmCWKSZd88u9zxis5cYCA4TJBGSfJvEe4edP0ctm5dWeYssS9kYRES8uAXM6aCxjVyy6V0P/eAIqJXSAeBB+I+hG3uoZxuVIEUi58qOgt9t+VFJNsB+f4UosrlNQDAhBzCnc/E5APwpE5JJRiixmls6gqTy32U88fIA0Va2QYoutY9cioXk2SMOQvauwBIjXVljgkAEgNyrrpzRc2V7dWXWfecLVSzym3e37oUCSNQ+toe99xCX1EoSsnoRinjrD9oWC8tVikt5hON1YFBHlvvNsQ5J3xkUT096MLw4iFBMtlII+2MXaXNrcMjFZJBPKFUlspp7J1WPXH3WLACoum3F4GuG+za+xG0aSHLIMDK51MSM5YZO2ceArMMghqH9pl13vst1NU1FJGIg8Wta2/p4LnC53jftHhkki7wwxYKzYygaTBB0nDFck4qVcU69L5YhbGWN4dOwMasyg+T8w2NsnJqR8WuDc8ME0EDrFAUjlUxySK0oTSZjMgCIcH7jDOSMmqNncE7DHLbnvjfGfM70dAGTkl7R3dFVVT5KVrWxPNnC91ZvVz0maSVEuL+aCJ+7rZ5GRccgQW0hfA7YrT/AAnqu4hErypfRS23ZK6SIqDVht0BVRuR+sSfEYHOqU6n+raDiNrIhdo3tYjJIkUMQaUb4LTysoDagCS2Qq5GckETHq56wJIeGzRbyRNrRXTLrGxzo7UhtMZZl7rR61cEZKtkVmsU71+yFiNCLfFbjAWubl7R176g3+BVndTdvnS3iymQ++Ri5/4qv7hq7VUvVhwzQuPBcKP9kY39at2yfYV5qx+ed5XodVvYJYoowiikr4irMWVYhGvpGosA18DUZtdKkPE7gKrE5wAScc8b5x41519ai2gnuZ4ZGYSOdKFSxXkCCx5bgk16E9K7t0hlkRNbIpKoMZbG+kZIGT4ZIHrXn30t4rFO0j9jo1SNI2uQrvqJKlFyqjO2A3hzrb8PNaA8kjluTf3ALK44HOaA29xroB8zsqWNyDnVnfly5+B91Grxk6cMFI28N+WPrT9xezeX7sCRhSSAiEEjnks+MrjlvjyqK3hdgMkYzjwB+I5+leg2AXkDs1zm+aIuLnYeH55Uf2ToFYggNyOCA2PI8iM7bZoMvDMAE8m5Aen0p8sr9lQxyrqiBDFC2CNJ1FVIzjWO62PA7EHem5uiVrNCXX9EdccLBIaAO6Bctkfd5Ag49eVPXQXh4ndk7Ts8jffBI9M7bc6iHAukEkZcjuq+5TGVwW1LhTsQuQBnwApTYygESPhgWxpDY58z+jcOgHPG1MkBLSPkp4XMa4G1+tz+Staw6GJFJ3pleLSwcEgNjmvd/W38dqfrbidigwCr7jGdz6YHpVQcM4vErHtNTA7KwLEAeRXUCw9c599OMFgXzLGO6DhXB7pbyPN1OP2lAONs0K2IfvSSPE2HwVq2tc39g1oueTcxA96tHi/H4+zJWJtPnp0/LOKX9HI5ii9mqomNsnLfy5VG36SOIVysMmcDvMW39cBc4qZcOtJCg1TdmCNlRVRRy2ywJI8NjT87AzKzKDf7LC8+pVu1kkjszs5Ft3PDB6NSbi/Ab1smGeNdIy5cYJOfuL3sbAb5B5ikfC49P9uVJ8SX/wDKMUHjXRSOQNI17JHpOlUyzhwoGqR2Gw1NsACNgD40VwfiugYX9N6xx6vce4GPxolxkdGO68+ZEYQDTE2W+aMeQdKf79yc5OI2oPdTUf7qE/U/zpUvFj+pAfQnC/SkjcckbYW7D1YBP+JkP0o5PtLcgiem7n4gAb+eGPvoDK0biJvm4yH0F1chznDQynya2MfGxR4ac/sJ8C38q4/Dica5yPQYX+ZogcGk/wBZOQPIaV/48n4c6Tyw2i57SUEj9uQ+hJ56ff5VPle4d1zyPuRhg9ShXOjae81gP35C8+gRctrbKcMxY+rE+/bP0xUM6SpbNKrAjC8kC51ee2NxUxHFrcbxxO/qsbEe7Vhl+tRS5vo5J9oH7QDbW2hQPPCMT/u5oiGJoN5LD+eW/wD7WoGskc5mWMn/APjisP8AycoHx3inD9eeybUOarlV95BI3NG8MvWdTJb2JZFOnXpyAfLbmfMA1JOE8LMkjBLaCMKcGVhqLHx0sQGOM7kmpbedELsJqju4Vjz/AGRwkhwBlgFyAD4Dn61oPp0UdmxuF/uMJ+Kxn6KnlvJI3u9XvA+CrAXnEG+7F2Q/dVP+I5+lPPBopVGJ+xfPPW5YjxPdUVOOHwxgfpUUnxZnZvjvsKVHiNsPuIpP9xc/8Ibn4cs02SumO0TyOr3Bg/BFR4RTW1njHgxpefxUCbhMS95TJnl+jRj/AMQ3/wCVIbBkt8mOC5ZuZbBGfH0yM/CrQHFGOywvjwJXSD47aiDv+6KCUmPJEX3sSfkF/wDNVb+k8h+sMLfNxefhdWYwFkg+rE7v+IYPjZU5xjpBM7qyQOjDJ2HeOTjJA5cqW9EuLSxyyTSQu/aLpbKHkPTGKkj9HrmWWQrIkbRYC4BwwOTud8bj9k0qj4lfQg9pCJV8Wj73/CNXzSqnEK8TuLGOY7/2+is8Mwg09pHteyx0Ng71TD0gvbWYEqvZP7sbjw2qf+z/AMFZImYnPaNlfQAAH6g1X/SDi0E4wymJ/PTyPrgZx8KvHqc4IIraIK2sFS2rHMuxbODuNzsCOXhWSxd5joy0gi52Oo9xW5wVjZa/OC02G40PvapjxXo52i7igcC6vl8RnFTfh1rkb+VP9hYgeFeUvr3MBaF6QSAVGbLoUg8KebToqoHKpHBa0uS2FVhq5HHdQF5TPDwEY5Upi4QBTqq0MJUbXuKjuU0LwYUeOGincRV9JGBzojI4nS6Qu6pr+xCq76dKWu7NMnCszYPgMeHlzq14rVmOFR2/dVm+ig1WnHN+IRA/qo+3y/lvR8LJYg5xBAsdwlhe1z7A3IRVnBqu5D5HHyFTy2Sm/oB1f3NzNM8ULOmsjVsqj0y7LnHkM1b/AA3qHuz97so/e5Y/JEI/3qnhwStq7PijJbYaoOtxWlhdlkkaCOV9fRQGGCjRDvVs2vs+Pza5Ueixk/VmH4U98P6hbcf2kk0h96oPkig/Wr6Hg6veO8APM/ldZ2XiahZs4nyB/Gyo4QUneIZ/hz/CtJ2vVDZLyhDHHNmZv+JiKf7Lo3Cg7kSL7lH8qt4eA37ySgeQv+Sp5OL4R+zjJ89PzWWbXgUr/dikb3I2PmQKfeGdWd2+4hI/ewK0ssAHgB7qGorQwcF0jPbc4+gVVLxfOfYYB8VRdl1GTn7zIv1p9tfZ+T9aZj7gBVsmhK1XsXDlBHtHfz1VNLxHXP8At28gq94b1K2qfeDSfvMfwFP9j0BtU+7CnxGfxp/xXQat46Gnj9iNo9wVTJiFTJ7cjj70mg4WijCoo9wFKQlDBFDEZ8j8jRYaG7BBOe525JQGFdCUw8c6fWdv/b3drB/3txCh/wALSBj8AagXGva24FDkNxGJyPCJJpv96OIp/v1xeBuUgaTyVuAVC+tmTFlN4bD8RVLcd/pD+DR5CLdz+RWJY1PuMkuf92qN67PbwXiFrJaW9o9uJcfpnlDMACCQEVVGSNuZpnZtqfqA7V2nqpWSmlIqHDRuvomiHjkZv5D2iYVBnvDzO3Oth9UfWTYxWFvruoV7gyNYJBO5GFyc5rxtW/P2mUljy9fWtnezZbKLCE4BJXJOBk53znfPOsbi2Ft4Si+mNdnL+7Y6WtzW8o8VHFJ+juaWBgDrg3vdbiv+v/h650yPJ/3cTt9cCo5ee0kmf0VpO/q5WMfU5+lVMqihua89n49rHWEbWj4rQRcKUTfazH3/AJKF9fX9JPc8MmECcMikZlDBnuGAAPosT5PyrPvSP+lU4/KT2EVlbKfDs3lYf7ReMf7tV17bk+eJKPKJf4VQIjPhmvV8LqpKmlZLIdSLrzrGYWUtW+KIWaFefSP24uklwTq4pJGD+rDHFGB7j2bP/v1WfGOsHiFwT29/ey53YNczFT/sdoE+AUVHPs58dvft+NfR3WOTj4bn6VaKjdI480mjs1LMSMnPM7n5nc0o7JR4USJANRJPPy2/xHA2/lRtlbmQ4jUufRlOPU6SxA9TgUtlGT1XRKPKrR9mqT/3tZ+XaH56TUW4J1VX841Q2jOuca8oqkjmA08kIODsSuRn3Vb/AFI9Ut7a39lLcqsadthUDxs2oqSciNnUDA5h2quxHSmkP3SrbCheri/mC21M+5pFKKWS+NJXNfLb3Xcb+K+hwm69jyDWdPaJ4dlY/ea0lOmxqkOvmzysfvrQYLNlnanOZnaWdVEOrvgWIGOOSOfkpP8ACs1dCrATSSZXY6mx5ZOcZ9OVbO6HcJxav/3Un/A1ZF6moMySfumvXuHJe0dMehH4rzDjVmRkTR4/gi+m/R1I0VlGDqA/OahEY2B9R/xVbfXBBiKP94eXl6VUkQ2Hv/8ANW4C8rC1Dwif/wBwp/8Aqk3z7WbFWT7ID/8AuiP/AL+4/wDurVVfCv8A8xx//qsh+Ukr+GfD+FWX7Is2OExf99cf/dWpzd1I1Zh6dy/6TPvn9NJ/xmoxcnapF00/+In/AO+k/wCM8sVHbkDH5/nTVBzUVdvve+jLgfe/2aKk/W99Dmb73uWnKdFeBpVc/dWkgOx/PjSm5+6tcuQWaupzNFFtzSmLmaYU9m6UcLHfWt38Mssxx+qL+FYN4f8AfFehfArfMUX/AHaf8Irz3it2VsZ816rwUbGX3JiuOG/jTD01sv0a/vD8asC5tdxUW6bQfo0/frDU81yF6oNSEPhVhsPcKjHXlYf6DLjwqweFWmw58qjXXlZf+75/QU6km/W2D7wQeIAGnkH3T8li/o0/6Qe/+FS/jKfo3938RUP6LH9KPf8AwNTTjS/o39xr3gbL5bk9pQoH9Iv7q/gDVtSv3P8AZ/hVRyKdaHBwVGDjY4AzgnY4yM45ZFWubhTHz/VHr4eQzXFc4ahaO9hJ/wDQLoeV2frEhrRxG1Zs9hA/6Hejyux9Yh4fA1pORsCvn3iM/r0g/vZfQ2Ea0UX8oTSi70bKeVJVmo55dqxhbqruyxv7f8P+kWbeds4/wzMR/wDdG+lZQPhWt/bztT2lgSQNUdyN/wC68Z/iKyaz6cfdJ885+lfSHDX/AOnReX4leH8Si1e/3fIItufxpVMPwomWTxyp/PwoxLjI/VHxx9K0yyi7xH9Wil5Gj7qMHTuNvXn8qKlvPABR68/qfOlSIhIiScAnALHAJwoGWY4zhVG5Y7Ac8UdC/eX3Up4L0hkgaVomAMsE1u+QDmKdOzlUZ5EryYcqTW0Y2JIGK47JwW/fZ2bPDLY+WsfKRhVkm1zVW+y1JnhkXpJKP981bSxV854y3LWyAdSvo7DX5qWM/dCZ5ouXvqE3dr/pvvXerEvIMD41DuLQ4u0Pmp/hQ1K/fyKumOUu4ZDkVXXtK2mbB/QirR4VHsffUF9oGyJ4fM2M4AJ28P5U3DHXrY7fxBV1YbwvB6FYA41xPXFBGIVQwiQNKPvTapDIpcYAHZqRGNzkDw5UC26WSqMBsAchikc8DnxAGfFgB+OT8BXG4WirqaVTvjSmS3+8BgepHzr6UB0C+a5BdxSg8X1upc5ORuNt6IupyCQFHPnz+NLre2gRl1FmOx7pDfXYZ9428jU2i634YFxb2MWoDaa4PayA+LaQFjHuCiuJPIKMNBUF4b0PuZvuROR5hTj3k/dA95FHS9HDEQXYagQQqkHkc+BI2p54914Xs6NG8ihGGNMaCMAYxtpOx9ag0UxyDTHBxBuiIiGvafEL164Dch4oXHJokb5qDS/FQHqv4uXsbMjxt4T/ALgqYxPXy3WDLUyAjZxX0dELxtd4BJuJ86SFqVXzZpGxqE7BTtTfxdMxuD4ow+YIrzCsePPA/d8GOVPI4PLf5V6fXseVI9CK88OmHUrxATzabO5ZO1fSywSMpXWdJyqEYIwR516vwZURsErXkDY6nzWC4upJZo4zG0mxOwukFz11XJPdESjGMdmp+p8aSp1vXI5dmP8A6taAep7iH/0O5/8AAl//AAddHU1xD/6Hc/8Agyf+n8K9N+k04+231C8w/R1Vf9k7/wAT+S+l617puZjwRg4jUbfKmbiPHmYA7Bh+sNj9PDantOpziHP7HcY/7mT/ANO9GP1M8QOwtLj/AMJh+I/PzrvpdOPtt9Qu/RlX/tO/8T+SjM/SeUgDVy8fE+8+PKk/9dSftH51LG6leIf/AESbf+4d/cTjPrjl44o5OoniR5Wcv+4PxkFcK2n/ANxvqPzXHDKsfuX/APifyUNHGpM/fb51avUHxpxexLqLBhuM/Q/GmD/7H7in/wBBuP8ABtjzyCQR6g491Wj1I9S93FdxPLC0YA/W08/dqzkeYBHrQVfPA+B7c7dR1Cs8Ko6mOqjf2bgAddCtRDhbNjAO9NcluQ6jkSwHxO1WJO5ij5hjpxkAZ+XPbzqubuY6lb++pO3kwLfSvGqiBsOg3XvtJM6a55Jvu+pe9kmkkW8SJZNsJFltAJKAlmI1AHBIAyflSW09mnSwc39wGHMoEX5YTPzNXogx+fz5UUwoNnENbG0MjdYDoFSy4VSzPMkjAT4qsI+oWBtpbm8lHiGuHAPnkKwGPhTgnUXw4Yzbh8eEjM34mp4Biu9jk+NQyY5WSXvIfVSx4dSs2jb6BRG26srJPuWsIx/cB/Gni14FCn3YowfRFH8Kdio99BaPnVW6rmk9t59Ue2KNujWj0XlSr/n8mli25G5GxGc+Y86b+ywfrVidVHAVumktmlihLrmMy4XU67iMOQdOccsb19TAL5eWhPZt69rKyjgjmS7WSOTtIrpJLkxqMYaKWKG9j1REdxezt7lgDgqBvW3OgvRy047bzrE8DQsTG1uwureWJl3MStbzW/aRDOVZrcc99VZS9lHoxamG64feWQa+hft7dmyGkjwCEh1aQf0gJyuQcrvWreiPROe3SSWPQ14xEhDxtFNHj+zR9GImOnu6sA455qwjZcWUrb2uqO6ZewnJFdWrxJMttDKkpkV+1ktjHIH1KHCMsSaQysCWAX9Y1qDjPUHbXVxHPNBHKzx9jJfpM0d92Wg6ZBdRMsgRvutA+uNg26HfMi6E8W4u4ka8gUK6lcIVICsNOoDmcA5Iz8KsPoXJHjsJFBliUDLJ99f1WUsBkY2I8CDTyCwaW9yaLEKK8Csbuy7OOJVvLKGNUBSKKC7ARezjXEYjtrpY0A3jWBtgArb5pTrc6ZQ3/HuEWinIgYzyxyIUkjb9XUkmGwQGAOPA71sNoh4Vlvot0Vh4h0k4jNNGHW1ijgRtwysBnKupDKRrbkajYQ65I2S3sj+k/UZwm4vLqD7FCk74lN0qIHcSAgKX7Ni80LDUDlSF078xSbgHsecJjk03llb3gkTSJroK0yYAC9ke4EyB3tKas4yx8JpH0LubS5mjiuFZbjTLa9uGLRtHhXiM456tWRq5gkb4qXXWiddNw0scinBUqVjD455TIZc8iSKnNraHT4pLDeyy500/o9uDrIlxBBKyIzyTIspRFjQasDCs4YYyq7hiMHAqS9BembQmSC24dDNbJMpEixpZvJDJ90wxwFEkulGP9Vbs5KEOTuL2n6KBNMkSGTLBJUErMrxkY7UKX5jyPhU64XweJEASNFG33VC8uXIDcYpudrRrqktbZeavXp7MsM/ELgQ2fduLnCOwEEnbS5nkkkaW3lmlbW+C9xKrOyucvqVjH+CexnxqwvIZYiywzBULWM3YkBgFZJkGpXTxkiI0N6GvSPpD0SRnaR2XI0FCwGQwzqyfdpCnmN/SnmC+TGQBj0AqaI5BmaLoeTKd1HeG9Gr77ELZ3gMnZCPteWQBjS0Jt5I9JHdK5IxXmd7SPsszcIuJp0hZuHuRM9rZSFShYFXeMkKTGjDVol8GIBAAA9VW41VLde/DH4hFJawLIsylT2unTGQCG7MytsVYjvaVbbI2zToopHGwsLqGaojA7y8rOPdNL9LZb+1uorOFsWyWtpMFdcc2kt5JLl0kbYkl+6clNGTqZ+rOxWSWK5J4fxOecyxXHDuIPLFIDkSGaJ45bd+1aGPMd3CZViLyAo7KwF/9N/6O6f8ASyLcRNeFzM8bDsrcRsS7aJdB1EHbGRjbYViPjXCijvGwGUdlbkRlSQceBG2x8aHqaWSI3OoPRNp6lkmg5dVZVl01W0dpYGWI3JmAjimeQ2hWYFCdFxATLbjQ9s86yI7KXaIgaBp32Nr0yXt3xNw19f8AZI6ydpErs4HYM7xZjiIZEjDAhiAoP3jvj+26COIhOTEyoiyvGGDMqNJFFG7oPCZpQMA7KkhOnTityezr0eFpGbyKE28scDxNFMy995SsglKqzdlFGoBRfvMCKKoaUyO1CbPUCIXutvcf6y4oIIZLmGW1ll09nHEHkBk/WKxWMgkYAElhhcj72az17QnteWMcM0KcTkupCGia1ayZVR1xq7WUxdrbugOQe3iY/qktg1avs/8ARC2ltpJEu5rqSUNqkmbXJbmRcOkWonskzkqFx4b1m/jPsmWlzxG54dBcyokcKSSZbWZmfUjMJm1Htoyq9qCWyCuedHCkjzObc3HgmmpdlabCxUA6pesywubOdbtOJX0jSySGKNL244XZxxYCmK2vJJFlaUY7VHkmdmZt0AXTGuN+zhBMsXHLbhsq2iSf6fwi3YwXQi/SRvd2gIl7KMle1FsWZ1Clda/eqbdY3V/NwV7e2gklt7Ru4eylUfaXx+lnZGOVYDJ7uNTYznatb9Qtzw+zt0ghuZrl3UTu8zPNMRcMSNb97ShZSFUnHdO3OjjSBjBIRmPht/RB/TMzsg0A6rNXUvx27aCKHh0Nt2Fw8kcUq2tnBOtjCrqY72W1t4G+2QTLOUjcq7x96XtHMjSEcZ43I1xb3KWyAT/arWV4FjdruMqYu/AdaRB5RHLLNEsMhZFXJUtnRnT3qUnia54hwQoktyjfarGQf6LeEKUMqqNJt7vA0dqmAw2dXwmjIo6RWtl9jeMtHxB3uI57Qph7aRt+xKEFtJbvCQZBUAhiCCedJGWG1h4W1v4pGsIkzDX++SqPpD1ASwBvtCyC0jlbtoIFldELIBHJ9mVyS51Kmtoi2lSASBirP9kC2e0ubu1FzAD9kiu45e0uInurYIUWJSlzEVWNVOmKRGaNhjA2FUx0p67OITXqJ20luO0CyCIaiVVu9I6aS0hK5IU8vDB3qFcB/T3YjkgKsZJWUwx4lV9WtWVGJI0HfQQdtjneqOR4z6a8lZMOVuq0n1idUtzcpPLEVeEjtYbOeUGZ4gAXuZEl7RmOvJSaUdsoI7y5IqkONezJe20IvmiEtjqjJ7GUCWWOQhVEJKMsrsTgdxsAZI3q5LTjHE+ICWze6sY5eHCOaFY4uxmvVkBwj3Cz6Wyow8ZQKCPu8qj69bJgvIRcWPayWiEmC4nD28epRGZ4YY5exR1JJ1LpkKOeZGmg6gMvcqVm2iojjPWvdSQw2pl7S0t9aQQtb2sbxRh2WNWmit+1eTQAzv2rd/V3m51E7nDZOR7jknPjlsaT8asb2gOJWc13LcWnYqkxQrHbxtFHCixRR9mEYnJZlZ2O2S7bcqrF5MDAzjzqtdupkqgu2CFBgqW1YKqcHGMgkZ5ct8DwxvTfHZk/d+NCF7gbfk5otbk+HxpoCVHRWx8Rgj8+FTLqyYw3sM0ZhL26zXAE6loW7KGRuyePWhkEpxH2asGYvgZ3Bh68QI3x8cUtt3B7x2xggefp6VG8XBCmifkeHdDdWZ006xUidhZJot2VmW2fTLHaTyE9v9lMquRbNiNghC5bIYHs4zUGseKyYZCwCurE40oDk5IYIADk/qEbeAFMF5xcORhQuBg4Ocnz35ZoBuBQ0dM1rbW1680fNXSSvzE+Q5BS48Y/SsYj9kEqCOURZRGQjDBoxq1xn72hgw1AEbgGozxiz75IEag4wEJII+6GwzMVZsaiCeZPLYDrXgIzknbfO+PIe6ivtOwGN85/lUrWBuoQDpXuPeKfuGdInjlBWRwQugnOklcYKNjZh5BgRsPHFWBwziLQW0QZ51aW41SwMJVgaEMhD6HxC82A36RO8BgeO9QFJD3vLGfP5eOKe4usGZmiEkjypGQQkjFhgHJALZKg8tth5VXVNN2g7vvWiw6vMDgXE+Hgtw9HOtSNIYTChmknY6Yw2Cp/v4VyoHInSRt5VdnRy+lbaWNUbAPccuB6ZMaZ9+4rJfs48FgncSI7JlS+kMw7ORSo0KQQChG5HMitY2XSiPWYySHUZ3UgEeatjBGdudeS1NNHTyFjBruSva4ZnVEYkNteikSmgl6j1j0ziJZWPZkNpAfu6v7yk7FfWnmG5U7ghvcQfwocXtout1SjVQ+0ooVyYbUh8FyiHWnczC0mMDBJQuVJJAONyuRuNQBG2+9Yyt+HXr7kdjnc6VWIZO53dj+ArUHtE3aCyZDMYpGOYipwS4yAD6HOD/lWQrgLyklaQ+rO4PwyR9K9M4cbI2nLhm1PLKP/AHHVYjG+zdMGvy7c8x/9o0RfGOggLEzXcYyAMNJqOfPCjSfdimjhHRayQoGleaQHAEUJCsQdh2kndIxzyB+FOhkhH3UY+eAF/lXej0vaSBY4cHBYMckjw8K10ZaQc2X3uLz8FkZ6cXGTN/xYGD1cnbpF1gJAOzNiHXGzSFPllVdv9kAe+qo4702Ls+mCKBZAFdUUnUBnDEyEhXGfvxqh887g25xXofdkhmEbRkbYwH+IY4HpUV4p1SIxU9siAajIXfUx3OMAbADYetcCPZY33huUfHVVdRFI4kud5AuzH4aKpp/AnJHrn7oGFGT5KAAPAY5Ypwn4AGXXGdS4HLOrJ/VI8weXganUnVygWNe0Lff7QIrMNmKqVbkSyY58sGpp0H6Pi3jKCFmLMW1OQBz7u25G3P1qKR4YNXAHxP5JIaJ8jrZXW8G/mqo6O9F5LjChTrQd7OBn9gjJGBtg1Mbjqbm1Fk0oCV25sR4k4yBg52qd2XAHWQyIscRZdLAZYHvBgd8YIxj4mnC4s25tcsPQaVz/ABoEvc82a7T7rCfidFdx4dHGLyM1+88N+A1UOi6C3EJARic4ycfdHiQzHYfCpYeE2yjMsxJ2z+k0jPl+i0b+G5POo7xiwQyKTMSoOSC7HPpp8R6VI7a9QYEdvny7m3zIqytIxgHf97wwfDVCxthD3ZQz3NdIfddQvjNnwx5DjtDcg7CMnSo5quhiQDjnkcz7qmXC7q5CjQrkY2Esqj/dQjA9ME1HrjpFHJiJrcBlJzIyEM7EnLGTGGGRtjwqSWfCTgaZEX3ZNCVVRBG0BzowfG8h+dkdR000riWMlI8A2Me/QFGdrdt94xRj0Bf3YyFx/iNFy8Lc/wBpcOR5LhB7v1j9aUP0fY/elY+7YfWlEXRRP7zehJP4VVOxeGPQSu8mMDfjur0YNPJ7ULB4ve5/w2TUeGWq/e72PF3dx8i2n6UbZ8SgT+zgA8ikSg496qCOXpUr4R0Ekb7kDH3Jn+Bqd8I6jOIy/ctnx5kYFAyYiyQ92F7/AOdzj8BZGNw58Y79RHH/ACMaPibqnZuKyH/VHGM5J/mQdvUVDeHuZJn0RIki7F2JOc+QDMP+GtlcM9jLiEv3tEQxzYjP0NPvQr+jmETM816WLnJCoMDwwNs/OrGmnrcp7KBjDy7v4uuqesioMze2qXyDn3vwbZZEteibn70pVfEIoHwBfVz91K77qGumCzLM+hu8IDgAL+qCUCMcjfcnFehnA/Yx4dHjW00pG+5wPpVjWPUzYr/qdeNu+SRt6bVI6PGJN5reH/SC7fA4j3YL+NvzXlpw3o08fdNtEzf3YgzfPDMfjmpnwXqzvbj+yspj7omA+ZAFem9h0Ut4/wCzgiT3Rrn5kE06h/8AkNh9Ki/QTpDeaUk/31RB4nbGLQQgDx/ovOrhfsmcYk/+VEYPjLIibb8wSSKm3B/YPvWH6W5tovQa5D/uoB9a2yQM0bjajGYBSt3ufMoCXiatk9mw8gsE8S9iGS3kcfbElL4bOhkAOMAYIYkeuaiHHfZh4imTGqSgfsMNR+H/ACrcPSi4DSt44wNt/D0prjjFTT4FTTHMLg+BU1Lj9XA3KbEeIXmZ0o6nJjKkd3bTRqx0hwrAhjso1r5n1qzehPRVoVWHSf0SiMDSQcKABkc8kDcmtu8Vs9RiB3HaKd9+W/jypXwS0UvIdKnvHBKgn3Zxn61WVXDZnZ2YlOVH0/EohkMphGY8ws2cE6KTtjTE59yH+VTfhXVXetygcfvYUfUitI25OPKlSLVSzgSlveR7j6BPl4xnd7DGjzufyVFWHUbdnn2afvOCfkuo1IbLqCk21zoPPSrN+IQVbscdHhatIuEMNjt3CfMlVEnFFc/ZwHkPzuqxt+oSH9aeQ/uoq/Ul/wAKd7XqVs15iR/3n2+SIn41O1ShqKto8DoI/Zhb7xf5qskxuuk3ld7tPkovb9W1mvK3Q+r6n/42YfSniz4FEn3Yol/dijX6qgNODmiJb5BzZR7yB/GrBsFPF7LWj3AIF1RUS+05x95KG02M7kDB2yfD0rAN7Pr4nIfJGPzcmtu9IOnFvGjkzJkI2ACD4Hyrzzn6bwR8QmLzRj9CpBDAg5ycZB5+lYniiF9WxsdO3NvcN1+S9A4TeKYyPnOW40zafNbS9mhf9FY/tSyH64zVyxVnjqC63OHRcPiaS8t01amw0q53Y+Gc06ce9tjgEBw1/G5Gdosudv3a1eGt7CkjY/Qho0KxmKkzVcjma6nZXua5msh8e/pOeCxkiNLibHIhNOT5d/HzNVr0j/pYIx/8Nw4k+BlkA+JCB6MNVEPtIFtFMfsr0DLV0CvJ3pZ/Sb8alP6EW1uvkIy59O+zqP8AcNQTjvt6cfm53rIDtiJUT6lGb/eqH6bHyupfoElrmy9mpJMcyB7zj8aYeNdYFnACZrqCMDnrlRfxYV4q8X68uIz/ANre3T55g3Eun/AHCfSo03GGLaie95nc+/J3zSGqPIKMU45lexvHfa84FADr4jC5HNYQ87fKBZDUB45/SJ8FjB7Nbu48tEAjB+NzJD+FeWP9YseZNAF16n51Gal56J/YsXobx7+k3X/5fhp99xchT79EEUoPuEo99Vj0k/pJ+MNnsIrGIeAEUjsPXXLOyk+X6LHpWPvtXrRUl160ztXnmmlrRsFeXSH26+kUhOeISRqR92JIIgPc8EEUvx7Sqp6RdcnELnP2i9upweazXE0y/BJpJFUegAqO/bqQy6T4Yrrk7pL2TlZceddlOB5AAf8ADj60ubjTnx/PxNRlYMEEN8+dBn4ljwNJYJmp5qSPxAnxNKuBvl998CoS/GT5U+9Cr0s7Z8Fq4wlmaqjHiq3EiRTP15IUDjtpj5A/hW4PZ1jxw+3Hj2a/gKwxbHvXB9D+Fbz6jExZQf8AdJ/wis7/AIsOIoYW9XOWs/w5Z9dO7o1oVqoaG4pODXWJr5WDyDZe5WWDPa2s3l4ysSkgusSDHmxCr5+J8KcrP2RFB/S3MrHxAXbn4EufqtJvaD4+kPH1mcFlhMDlQMk6GDEfHFTFfamMn9hw64l8joJ+PdDbV9RYGAKGK/8ACF4ZxBrXyeajHU/7PtjPfXcMys8Vtp097QXJJB1sgDYGNgpWrq6a9SXCrWyu50s4w0NtNKrM80ml1jbQ4EszgFWIOwrPvQzp1xSKa4e0sWkknbVICrN2ZySoOwCHfkxWnLp7xrpHNaXJvIltrPsX7c4jH6PH3QBM75c4Ud3mfStACLbLOi1kb7JXQ+F4pZXVHcCPBZUYqWectpLKSuVjTdSCRVxdZc6R2k+4yUKgat99sDesY9Hb28EeIbh4U5YQ6c45ZIGTjJHPbf1rt1wqVivbXMsmptw0jnI5nm2OQPhtUd1GSLWWs+rDphZ21hbrJPEhCFnBYZUu7OQwzkbt412x60bW74lw+C2mWXRM0jaeQxGyj/ipL1Uewxa3CLJO8xZ0RnjDaVDMNWnK4ZtOf1id6lUns/WvC+J2K2kRABJndmLMNasIVy2T3tLH4VX4qCKORx2sr3BgTVxDxCuuRaIKUs0UFoa+UJHgOPmvf7ptnjqm+vCHaMf3hV2XUe1U11yQ5MQ/vr+NXWEP+uBRMJ7wTp0dssW0n/dSf/c2rFfUc36SQ/3K3Xwy0xbS/wDcy/8A3Nqwx1Dp35vRf4163wc/N25+8PxXl3HJ/Z+/8FIuvSP9DEfNh+FUlFyH5/Wq6Ou4foov3h/wmqTHL8+delBeUtVl8J62n+yCyMaleyaJXBIIBLMSy4IYjPdII8Mg430b7Krn+qYwP+uuP/urVjDg7fpB/tfga2N7MPElThMWogDtbg5Jx/rG86eEo3Wc+lKHt5/+9f8A4jTFfJtUn6QSKZpWBBBkcj4sd6ZeK40HHPamKAbqBTr9730Kbk3uWhyp97ORk7bUO7QEHQG+4vP9r9bHpnlT0Qkicj7qWXI7q1zihj7STsgwjJ7gbdsbc8eOc/ChXKHSu1cuSW45n30oi5n4UUcZOSc+GB4+FGqcHf0qNykYdUp4cO+K9GujsP6GH/u0/wCGvOjh698V6SdEo829v/3Mf/CK834xNo4/Mr1Hgw96X3Ime15bVF+nMP6NfLWPxqezwcqiXTxO4u364/GvOqVxJF16mw95OnCbbYH0qN9d9t/7vuP3fyfcKmnDI8KvuqFdefHYVsbhWkQMyYVdQJJPIYBzU1AHOrG2H2h80HWuAhfc8j8lhx4UguGUSpKqlT2ke6NlQxAzv3SxQ+qmny96UwOpUa8kbd3/APe/GorD0ekdWZQML4H7xz5DG/0oiHgcmRkac4G+3jjxr6GbsvmaRoLyU6ca4tK0UMLzDsoO1aGMhBoaYoZyCqh2EhijPfZgCDp05ao+Jt9iT8/+dWBadHuHqitc3RL4AEUKl223wzAEIckjfy5018f6QWqkC1i7uBl5PvavdjG3nmuLlzR1WuPYHuv9GvRp04miPj4o2+/urT80m1ZK9hDjBZL4HnqhJ+TgbeHj8q1lI21fPnE2mIPHkvfcEN6KLyTJGaP1UmiXn76+esoRdaEarL/tz2Ks3CwxIDNdoSNyN7bcDP8Ae8Tg49KoQ9RL5OJRjmM5G3hsAcfWrx9uiMlLJv2WnHzWM/wrItxxWVsapHONhlicfWvoXhl18OityB+ZXiHFDMtc7yCn46lmzjtk/P8As1w9ThGC0q+4Efy/Gq4MzeZ+Z/nXFkbzPzNamx6rIWUvl6LqZexd9H7LnGM+R8s+lOs3VbCu3262B8mkVTy8dWPdUEvbhiMkknzPOkZpbHquAVhnqxg8eIWnwmQ/UEijrfq2gBGL2Bz4Kkikn3Y51W29GQDcU0g9U8eS9APZSTFgUyDonkXbfxB5+oNXStvWdPY3u8Wco8pz9UBrQyyV88Y+C2ul819D4R3qKI/dCTXcex2/Pv51B+kkf+kwnzyPwPy25VYMi7GoT0vj/TQN6/wOKraVwv7ir2MaqY8Pi2Pr4+uOf8aqLrx6sVe0mllubqZlUsiNMVhB8MQxKikjzOauKybao91gcIM1vLGv3nUge88qbh9a+CpBabC4v5ISpgEzHMcNwvMTiEeD+fnSPFad4T7HFxIxM0qRgk7DLH05EVYfAfY6s0wZGeQ+ONh/OvcZuJ6CFou+58NV4s3haukce6AL8ysRQwE8hUjsOhFzMSIoXfJz3VJHzxit+dH+o+xgPctkz5sNR+tTnhvAFTZVCj+6APwFZ2p44ib+xZfzV7BwUf30np/VYH6PeytxGXcxiMbffYA4PjirT6L+xADgz3GPMIufxIFa2Th4HhRyWmKylVxhXSg5CGjwC0tPwzQQ2JaXHxKR9FOjSW8EUCElYkCLnc6VGBnw28hUgSDApJEtLA+1YVz3veXPN76k+K0pGUWGyQcUk5bU3l/SlvEGpCI6nabjRPCJlGeXrSCbh5/Ip40UB64OLTopQ5R+WwNE/wBWev0/j41IZIaJS1ogTOHNSZkxnhNcHCx/ltT6bWuG3wc130h17XXXTC3DseHnTv0S7OOTLgEY8QD8s12S2zvSeW3oqGqLHhw5JHt7RpYeanfEeP28iaYxgkgadwMePiB/nUA4nw/TINQ8djjfT8aAq4ORsRQeK8QdyCxyau5sWdONRYjpsgqagbAbNNweqHxK4XI0ggD3VFuLT8z8vT8mnaaQ0z3y5BHn+f4UB2rpXZnK3iiDBYK2rD7o9w3/AD4Uc0Aojo7HmOM+aL+AzTvFY+lUYgkc42aVVONiU2iKuPbU6/1aaOj4Ux2wflRrKGdw0YVCZmN3I9UzGyx4UE258qk6dF5TyjY/A0qi6BTnlGfjtRzMGq3EWjPooTXQN3e31XjXCh/P5506dHrsJLG5BIR1YgczpYNz89qn9/7OvE44jKbWXQCq/d7+WjWXIQZZgI2GSPdUCm4W0ZIdWRuWlgVI94IBr6VLSNwvmq/Rbg6RdJuM36cO4zbRW6LaIyx4Z3llXVjs3HZlWbuDEevPqMVofqV9uOa4d2u7NJPu6+wUpcRfqt2lrJ+mKLzJCnG9eeXV17S/FLCNIraZVhTJEbIGQ53bY8if2huMmtq9VHErXjF8nEbWFkkEKpOV1K8EuO80bCQHAJ1a9Dqc4xVtTmN+hTCX/ZXoXwHpDFPGskTakYAg4I5+GCAQRXeOcNEi+TKQyNnBDKcgahuFbGlvQmoL0TikQJFPLKzsO5OJNpfeAuFkHiOR8PKpgOGSD7srY8mCt9Tg+tQvjDXaFOuQi4rpuz1o5UBSSrjVpK51KTkEFSCDueVUB7IkU0q8Rve5/pV5IQSTuqudJGAcjTgVPeuu6ntLC+uUmUMLdzpKDSz6SqsN9nbKrtscA1FPZo6KzwcMs42Z0BQyHEa4Os5G++5HpRTGDITcKMu7wVtdIbdyFd9BVThgASdLd04JxgqcMCPEUTdW9zGQy4mUDHgJHHgrA4VtPg4OfSnMcOLAhncgjGMKB5eApIlw0YELEljtGT+svr/eQc6Y3puuubJLbcchkGoRzxyDZgkbKwPiNu63vOQaRjjU7lkjmZGGO5LCNagn7zboMMM4wDUiurRkwyb7AMv7QHiP7w+tGGOOQA4B9fEem2CN/CnAsGttE0lxG6h95bzgEtLE2P1njI+OBIR8qJtJJ25PGB5mNhn1ALDIqbf1HHz05PqScfPahtZLRQqWgWsgjCSb3UPbh9yeU0f/AIP8e1pPdxXQ5dkw8T3gfgp7uP8AaqZvw8eFBNhT21I6BRmAlVveW8W7XTd3SQ3aKRF3hg+JX886y11l+z5wzikF5HDBKt2n2iSwmihESzyLFrMCkaUmhcoIxrY6TIXByMjcsnCM7HBHiCMj5UT/AFLgAALhfu7fd2wcfs5Bxt4UWKtmUg8/RCvp33BGnzXjp0J9nM2kt4nEp2tLm0iWQ2WlR9phZUkMsdzI3YSRRFsyrGGYaXx3lIq4egfRLiVysanMsU0cjoYogEeRQBEqSM/f0qGUAkbL7q3D11dR8HFIFjlHZzRMHtrlQplgkBDAqWBBRioDo2Qw51EeqfpoyzDhvEoo4r22YvbSKuiK6TcfaIf1VlIY9pGCSCT4EE2MD42xl0Te8Nxf4jqEFOHyPDZDp5aHzUb6I29xw6yeSWN7e4uAR2EQCodKjU3aZcw7KzbjJLYGaja9XvEpxJdwwF4VjQ2iFzBeliB2iawqh4ycsGkbveI2ydV3nDEZw7RqzqMKzDOn3A5AOfHGapfinXPcpeT28rQxG3i7cxrqOuEkhZDM6hVOFIEeDv4ikjkdLctAvub/ACT5S2Owde2wss/cQ9krjt/NF9sljit0YlEMnbyQqe8u5ZcuzYBAY4O/pU8v+g0vA1WcziZyHjkWKJh+iWKRocwoXZo0dV1HBEYLkYDHDZ1c+2FcXF63+i6+HyuUUxI/2lZANmI1FSMg5Axjb1xpE9M4LhNS20twSjxOGUK6oQRJExbfUwJGFzkHmM0S+WeK2ZoLT0Qwjhmb3HHMOqzzD7UNhHFCez4vCsjMkFsSUWXTJqZklI5BpF2LggMAQBiqc9qrq4v76+tru14VcW80n6P7TJKsv2kBGdIsxvpiKrqGcKxY8zVq3XW3w+3+xz8Ts7mya3ecRrjtopdWqJWJGZFkAg3OkZwwJOFND6Yde3D5oYrmO/urVVkMllBJAEg7RVZcyM4JkEmSP7RcAjAB3qKVkZ0y+ZJ/JSMkcDv00t8wqO6mvZVsuI3kwnmmsrm3XVLwx9QulcLgSfaSctau5VhJGWPgT4VQNt0jhtnluVYzXcUgVLlZDqS4SQi4ZYcBJoJYwyozg88jG1W31wddDcStobtWii4pDNpieygnjkMYyDHLd9qY5VIBk7IA7bFcZqvOhnXECsdpxG31Wup51MEUaXhaQFVaORwFeLdsRkDmSCapKmaIOyjQ+G3qrZkb3d/l4qG8Y6wcESRZjnEmtJCF7cxsO8spRQh75LqeYGkeByz2XDrm8Yy4aUs51yHkGOdOt9lUvpIUHGfdVv8AU11U219Pc2sy3IUK89mGMcbAPkRdpk4Zi3dwCQcHGMUh4Pxj+q7W7je07WWOSS2mjk1COGSSPCXqugOvRHheyfSCzHvDIzTOp3POZ50VhmDR3Qq0g6uLp7b7VozCJRACO9I0pGwWFSZHTPdMgGkHG/PEQu4CuV3yuzgjBVs4Kb+VXd0T45E8sc1yDLLBFFFbWkn6Jbh1kaKOJ5EGQZo99QwDIm/3aYOnPV08TXhW3aHspcvBqDi1iIACMzEFz+sHA5EeVDywBrQ5uycyQk2KqRXHI70EXGARgb+ON/gfCjrnhTKRsd9191JoBnyO+Mevl8aEARKHFL504zcFk7BbjH6J3aMHxyoGo48BvgHzVvKiL6yCqpCspOQ2rkT/AHdsYHvNEdvIUC6naNNR7PLFUBbUzafuqGYklvEk0x19LKRgad7+FuqRqKEklKW4S2gPg7nbY8iPvZ8jgj3ikBX51wcDsnFhG4S1brbHhmgpcb70nqQ9Fei7TsFQ/pMZC4JLEYwFxzPj6UxzmsBLksUbpHBrRqV9w+6UHLeR2K+YwNtq70j46ssgkWNYzpVcIAq90Y1aRgam8TjepH006NzoymVVjfQP1SgcDYONX3m8DjHLlUFuYjqwO8SRjA552AA55ycY8zQ0bmSd8IyWOWD6tw9Qrk6huueKzeZLhC0EoLd3IZJRurIy7jOAvgBvV3dHPa5gllVXuDbxpEv9omoSvqy6MVUlQEwFI5kny3yLwTiTwksmNedI1Krqc8wQ4IJwRjyoq/DE6mxnxGnSQT6AAY8sVT1OFQVEhc4b+K0dHjtTSwhjdbdRy81vXgfWtZ3xnjhiEjIHeF8hlJVe6QjDXjUTsVNQSDrBexuY52kkmh7ENP2EDJGGY40mJsBQv/WDcmsq9H+lU1tMlxbt2MkZGll33A31KchlP6wYEHyrYUtpHxW2h1XBllaNXl7IKIo3zloyV8S2RpP3T4VnKvDm0RHNh08QthhuLHEWkDR7fQq/uhXWLFeIXh3Xb7xAbff7mdQx5kVI2kJrLnQLiNnBPPKrPFIEWPCDJRVG7SR/rqSc6l3xyqxernrsFxcS2smljHpKTRnMcmoEgEc0JHLOx3HOszNSEEujvYa6rTxyiwDiLlMftWcVthDFFOjkudUciJq0srHUgPIMQPHwNZ0N9Av3YZH/AH2VfouDVz+1Tx+USRRPErQN342Pg6jS+fHPf88b+lUcOMSeBRR6KCfmc1vcKkiipm5nNv5Fx9Nljq+KeSodka8jwIaPXdLH47JjEdvCvvUu3zYfxozhHELpmPbOY49II0qqZJ5r4namS8klYEB5CT+yMfRRUs6tOrmaSRy0Ujd5QpcHHIZODz39KvG4pTsaSHOP8oDf6qklwqoe8XaweLnOd/RI5uBDXrW6abO5jYFtB/ZGCAcetP0Eukf/AA7E45iPA+Pvqy+HeypKrk2kci6jk7HBPMnNWDwH2SOJuO8cD+8d/qarpa18w+qgc7+Yn/pH09FHTj62drT90N+epWcEklPKML5aiPwHnR44dMebqu36o/5Cth8M9iSU/wBrKi+45+gA+hqd8I9jK0UDtJWY+OAP/NmmMZiLvYja33D8bpz58LZ7cr3+8/hZYEh4GScvIx+OB+fjSiPoop5IW+Z/HavSPhnsy8NjxmIv+8dvkNqmfDeruzjxotoh66Qfxon9HYhL+0nt4D+lkMcaw2L9lT38T/W68qeDdUdzJcoyWz6FB30bZ8Mefyq6+HezrxCUYW3cA7E4xgY3xnFehcNsq/dVV/dAH4Cjn3qb9BNdrJISgXcSubfsowFj6T2R551UGKKJQAMsy5AA/ZGTn405cG9giHnLce/swfl4VrBzjnt79vxNRvj/AFl2NuCZ7u2iA565kH0LURHgtJGNRfzKDk4grpPZNvIKsOA+xrwyLGpZJSP2mP4ZNT7hHUpw6HGi1j28SMn6/wAqrrpJ7d3R2DJbiUcpHhbq858uUSNVXdJf6VTg0f8AYW97ce6NIR85mU/SjG01LFs1vogX1VdN7T3etlr6z4HDH9yKNf3UUfwpcnpXm90k/pcZMkW3C4lHg1xcMW/wRR6f9+qw6Sf0nHHZciKS0twf+qt8svuklkbJHnoqf6RG3YegQ30WR/tOHvN165BCfA/KiLucIMuVQebsF/4iK8OOlPticeuMiXit4QdsJIsIx5D7PHGR7w2fWqm470wnnOZ5pZ98/p5ZJv8A7q770n0m+zUhpWt3d6L3i6Ue0Jwi0yLnidlCR+q9xHq/wgkn3VUfSP8ApIejcOQLyScjwggkYH3OVCH35rxcE2fugAegA/AUv+wAYB8ql7UlBvLG7ar1I6Rf0snDFH+j2d1Kf+1KRD6Fj9Kq3pJ/Sy3jZ+z2drEMbF2eRvwVa8/ZLcasVxrf0qJxeftWT2zNb9kLW3HP6R3jcuf9LSMHwjiRMA+veOR51BuK+13xSXOviNywPh2uB/ugVQBhHlXOx9KDfT5t3n1VgzEiz2WN9FePRv2nL+2bVFdyDJyQzlwT6hyc1fnQT+kanTAvLdJl8Xj7je/G4P0rCLxDHKptwngJKLt4D8KClApgC1xHvVtS1Ela4tLAfcvTPoT7b/Cbt1AM8TqCzLJESBgc9aZXn8auDoz1sWJjV/tUXfJIGrfffdcZHuNeW/QzouywgocNLIVJ8cDnvWgOiVsI0UD8nzqhreJ5qb2AHea19LwnFOwPkJafDZbl/wDbdYqNpWb92Nj9cYoqb2gLYfdjmb3hV/Fs/Sss8NkNSK3esZU8dV4Nmho9ysm8IUTfazH3q+JvaF27lv8A4n/ktIJ+vy4P3Y4l+Z/EiqkikpSoqmfxhicn7y3kAi28O0DP3YPmrGuOue8P6yr7kH8c013XWTdtznce7A/AComproNV0vEFdJoZnetvkjY8MpGezE30T1cdJpm5yyH3saQyXjHmxPvJpNiviaBkxGofu9x95RraeJvstA9wTL02utNrct5QufpXm5aP+knIHIHPy5++vQvrgvNHD7tv+yI+eBXnXYS7XDeer+VfR3+GDSaaSR3U/ALxX/EJ/wBZEwdPxUVe3BYHAznnjf509JtSDhcGp1HrUlv+GEUZjD2tmt1QuDQudCXDkmrVXS9BkTFEsapwLq2JI0Q2lortaAzUW5qZoQznJyXjajzrjdI/IGmCeTG9EJdg+lGBpVUSAdVIP+kreVcbpGT6Uya6AWpQF2hCe/669a+HGx51GLk0RmiWsBCrnuINlKz0gXzridJF5b1FtVDi5j307IFFnJU4ius0aXputxsKVq21DkWUzTdCe1B8KfOh1ppZz/dApmDU/wDRt/v+4fxq7wb/AFbPNVuKD9Wemy1f+3Po1egvU9aFbOAH/qk/4RXntaHuz+uqvR3q6/8Ah4v3F/4axv8AizIBS07T1ctx/h02z6g+DVMQKFq3ri0aUr5bz9V7VdYv6ZcCE/SdFYalDxFgeWFy5B+C+NbU4xwe3htmZmijCp+0gOccs5z8MVR3TD2Y4Lq7lunubmNpMZWFgnLl3xua+g9k3h3+sN1Nk5PaTsQT5nFe8Ydxjh9JSMjJJIaOXgvOMQ4dqKqpfKCACVA+gPtGcMskn7WVmnlnkdxEjP3QdMa6thsgGceNMfWb7Tlnf200EJaNdJZzcAKXOiRI0RcksQza/RlTNXdaey5whf8A5OM4/aLt88tvT/wzqjsYv7O0t1xyPYoSPiwJz601/H9LbKxjj8EPHwi86OkHovOS06RyCNeyjjxuoUtmTbG5jAyc55jmc048K4HxKaSN0spJNOcARNpOfPIH1r0cXovGPuoq/uqB+AFLrXhAFV0vHlheOL1KOZwdAPakJ9yzb0S410iZX7S3uEz9zRJb24XljXrLuQMEYAHMVZ/Rjh3E5J1e4igii7RJXJuHnuHZIzGqligQINWcK2BjbnVppHjlR0lZeu42raqN0Qa0NcLc/wA1c0vD9LTPEjbkja5RarQZhXTX2mvOXG51WoSG4NVP1uRd+H98VbFylVh1qJ+kgH98Ve4Sfrb+aMh9sKR8OtdUEijHeikXfYboQMnwG+9eeXVp0hjtXmEp80OncZU4JBHMbcxzr0a4Mn6Fv3W/4TXmbNZFpZljg7Rtb5bcgb+AGAPjXrHBElzO3xB+a8042jzMjd4kKXdZPTKG4RFiJJU5OQRtjFV/BwoFMvJHGPIklzvnZFHP3lafOjXV/PNIqqO9n7q+HnnwUfGrM4r1T2FjG011L2sirnsEdVLMcYXbLYzzJHKvVcwC8lAvsqutOIQg6Y0LbHvsoUcvid8edW91NdXDcQte1luJIoA7KsEACjY94mRtX3jzAQH1qjr/AKQidiBEkK4GhI84BUeLMctq3JJxvjYYFW91AdYMlmmJd7OWXSW8YJDtrOP9W+2fI7+Jw8HqmWAKbOI9W0CMygy7MR9/1wPCoz0l6LpEupS2cgbtkb/CpB0t6y4hJJoBc6z6LjPMHxB8DUO470tEwwFIxvz2/DmKRR2ddIU6FzSDUpyD6jb5mif+hFx5fUfzp34P1odioURBsYyWP8qUS9cBP+oX3aj9NqTVSDMo9/0MmG+PqP50UvDnJ0A94Z+NSSTrYGMdgB66j+GKjw6RhZDIFOD4GnXKdYop+isw3wPfkUA9HJvLPxFO7dZzH/VJ9aB/7RD/ANUvzNN1TgiLbg0qd5tgPrXo/wBDl/0a3/7mP/gFed83TcSoUMeD4EH6nP8ACvQ7q9m1WlsTz7CP/gFea8aEiJhPUr1HgveX3finWePlUO6fR9xf3x+NTmSPcVD+sBBoX98fjXmFK+7gvVY/aTtDwwSR6Gzhhg4JBx6Ebj31VPW51RWkNpNMqHtI11KzNqbV4ZZslhvyJxVycKHdX3VHutTgzzWk8aDLOhAHmdsUTQVz4aloDrNzaoOrgEsbmkX0K87ZekEhJ72B6bUiublm5kn31efAPZFvnOZDHEp8zk/IVa3RX2NLZQDNI8reIXurt9cV7PPxJQQCxkufDVeLRcMV0zicuUeKxi6k7YzkDGPeakvRzqpvLggRW8jZPPSQPmdq9AujPUvZW/8AZ26ZHiw1N8zU1s+EADAAA8hsPkNqy9TxswX7FnvP5LR03BwGs8nuH5qk/ZO6obnh63BuFCmbs9KggkBNWSQOX3q0b4UltLalUq4FeZYhWPrZjPLuVvKenZTxNiZsEwhufvNfKKLVdz76VIlV+qsAVF+mPVzbXoVbmLtAhJXJIwSME90jORsQarziXsycMztbY9zv/Bqu5Fob21HU+KVMDcrJCB0uhpKeGQ3kYD5hZ/Hsx8O8ID/jf+ddPsw8O/6g/wCN/wCdXsbKgGyosY5W/wC671TPoNJ/tt9AqLX2YeHeMBP+2386M/8AsYeHeEB/xv8Azq8BY+lD+xbVxxyt/wB13qk+g0n+030CpGT2XuG4/wDhyP8A6x/x1UQfZi4eP9R/vv8A+qrzeCk729IMarf913qnChpf9tvoFDehHQCK0BSCPQrHJGSd+Wd8+FTJFoSx70cUqtmmklOd5uTujQGsAa0WCTycjUJ6bx/2DeTrn3cj+IqdmA71DunsH6OM+Ui/VgPpmn0Zs8KaM95Saw5D3UNo80CwTur+fCnGO2zQMpyu0XHRIYeH0tWzpwgtqVLbUy5dqh3Pum6Oyo42hpYY8Uo7LantaTyUZJSOGx23rq29L0hyOX53o2G39KTK46AFMJTS8FEslP5sfSiZ+FeQNPFPMNMpPuSZwFGr0bDwpIsRp54hwJiOTYz4Ch23RyQ4ARj8D/KreLDqgt7rDfyKjdUxjdw9UyGOvjFUxtugNwf9W/y/POl0fVVcn/Vn44H8aKbg1a492J3ooHYjTt3kb6qAiEmhi2xVm2fVDPtlQPiKdF6lJG5sg+tGRcL4i937IoR+OUbN5AqZeCi5LT0q9Iuofzl+AX/OnCPqNh/Wdz7sCreLguvee8APegncUULPtE+QWdTB4UVNZ1plOp20XmGPvb+VHv0H4enNIx+8/wDM1Yx8B1ObvPaAg3cYUo9lrispzW1J3sT4DPu/yrV0l1wyLmbVcebJ/Emklx1x8Jiz+ntxj9kA4/wqatI+BsvtzBDHjQX7kR9VmBOiEz/dikOfJGP8KknQbqdkedftUMqW+GLuRoAIHcyTuATgfGrku/as4Sn/AMyD6IrH8AKinSD23uFBWUiWUEEMOz2IIwQdR5EVa0/ClHA8OfJe3LkgpuK6yVpZHHa/PmrAsehtjCijKBVAA1SDkOXj9aIu+lHCovvTW6485B/OvNjrJ6aKZpJbOFltnOYkkbU6AjvIx3zh8lR4AqOa1X111ky/9Wo9d81dCakYS2OJuipXQVbhmkkfqvVK469ODJynhJH7A1fgKbOJ+1bwhOTu+OeiFjj6V5YTdYc/935E/wAaQTdNbg/rAe4YqcV1vZY0e5DuoyT3nOK9R7/22uHIO7HcMfRFA+rDHxqJ3/t1RAHs7SU/vMo/DPurzXbpNOc5kakp4pIc99vmfz4ZrjXzW0t6Jv0KIHmV6q3PXjKs8cK8IlVFfEu6O0bY0RgrqyO0CYDDKlQN6mPTj2c+HcUCy3NgwlJBOjSkqYGcalODvzIJzWZ+i3tY2XEnjLQ3drfSRxqs1vJE6s0YI7Ro+2XWDIp/RSLspJGAwLaX6qev2QpJBdpiaIFu1t2hYSR/qSNH2rdmzDcoJS2xwG2zq2uzjqseALWWKvaE9hXiEEjT2VtJcQZ1ALp7RUx9zs8guVxzUZ99Qz2fOk15Yz6hbStEqlrlQxhIQbklu6dS4I0ZydxXqdada3DZexWS7fVNtFlLhBKBjOgmLGFPdbcgHYkVV3Wv1HW9wZTFLBBD2gMyoQScbFTFGzKzHbuakJz93zY1mV1xoowzorI6k+mvDuIQYheRTJhljlkJZSMd+It5H9k1aUd9LF3JUdwB3ZUGdQ/vJkEMPHGQap3od1BwRJFLw6KIGPDd8MgZhjPZyIwaHPiApBPMVozhoJRSy4bAypOcHyz47+NLO9o21/NKAeazJ7Y3TKM2EdspYNdXUERBRlOlW7V/DfZACBnnV3cBvYI4YYw4wkSKBhvBQOWnzqquvK2Fzxzg1nsViE13IP8AaVIviQk3wB8xWhpLIeQpj3gMaPekDdyoyeKav7NGb1I0qPiwyfgKaOO9G53KuGQsv3ABjQ37QPjkd0g+FTNxp2bYeB2x6DnsaO+z0wTZdkmVQfgTzOCS0eoHSyAHusNjvz350sm4Gx37o9VyPwp1tuHDtJMctiSNu/jvb+O2NqVGxb9s/Jf/AE1IZtdE0sumaCyZebFvh4UokX0p1Fr571xoKb2t00sKZDQc09GH0os2Y8qkEoUfZlNJrjCnNrEUE2Ap/ahNyFNRjqG9Z/VdDfwmNxokU6oJl2khlG6OjjcYPMciMg5BqwxY1w2lTMnyEOadVG6HMLFZ26lOuftJJOG8Q/RcRtm0MW7qXK/6uaNjtqkUZKZznOM4zSrrq6pbqdXMMyqzIUbMaZZPCIP97032pR199X0Mco4hJEZLZkW34killfsNQMV2jIVdGtJDqZlZSIy5z3QKfkhu7EZYvxCxGGSRRqvIE5rqVRi8hVdw6/psYysu5q1EwuJIzYnccr8wPy9EG6G4yPF/FUH1T9TV7w+Pt55kjDPloljX9CxOlZWkYgNnPe2Gaunos3ZlnuJlZe8Q8XdQqcZkcg7nfLEbLt51zjXRBuKTI4uI5+EyQyI8cR0kykgaXdJNRKYbu4VkbOcEUm6UdV91bWX2XhiK2FMaM8mZIUKMoeN53w8myBmlc+Gzb4MdUseA17gCfdYefghWUz2XLRoNupKY/aB6nI71YZFu4LJYwzCSSOJ9QcMc6pc6hlgwAHP31hror7OdnNeyBr+a4gjk0oewIhnuGYgxRs+IBGDkNpPiACMYrbPC/ZNjaLteMXE3EJ1AOTrWNAPKDtJULDAGsKB3QQoOScde1917RrL2FpdCSCBx2EdrbLbpbmM6HRp3Pa3Dq4PeWJU3HeYjNDvliY3U5gOf97pvZyh2YCxPK9/6D3Ku77rSuob67tgbOxjE2ho2QCMaV7IumQxVnQguQefLlu68O6GcPvoYYFXs+Jr3TM1yNDqF1RtFqz2ceSOzQBQAX2G+aMt+KT8SukR3i1yKyRPPIY41IXus82h+eCuXGC5GWGQaYb6xuIJZEmDxSwM0EisRqRoz2boCCVbScrlGI8icis8Z42uJy3CuCyQgXKunop0kvbLiMcM4QyQhe1MckeZI4XEmlJWwpZdR2yuoM2eVXt1xWYuuLdlcI9lZ8Wt42kJKMsz2TCfKhCNHaWwmDMCpJ0nLlUFYyj6WNcFI5p2KLhVLLqMaqNiAiliBywNzmu8X6dSuUW4mkn+yqFtVYkqFDAGNgxBWNo9RwCxOdJ2OzPpLSMpBspWsI81qKbq96P2Cs091/WRW3BihjI7ZJ5ApiZHBAyjs2VJ7rYIIOc0H1j2E8mm5kE+t07J49EiAohPZrJk6pJCG3ZwNWBtSXrN6zjfTxNHb21nDAhSGKCNIVAz2gB7FAHcHZGKjbTqOQTU3431gcavLKO90n7LZusIliUFhIQNJdQGkfSD/AGhGkZO/PEUswfoBoFzWEJg6ueq3hs0dpJc3xjeW5EFzGAVFrG2dM7yEEAAgbtgHcY2r0O4X7OvDvsKWUCx3NqUjDXUCRvKqoNTOZebSyEldu8Ac159dTPWBpu4ZpYopna6V3Ek8NtFMwXKRSyzlYYwTqIMjKrMwGckA6z62vbqsorMw8Pg+xzNrL9iYXWGfI7p7MNDOsnLtEl1DmVXYGzpp4WMuQh5GvJ0OiqT2ufZ8gS7tbLhZkZJI2lCysAkZz3yXcBhufu5O52HOqX6I9kkdxYLA325RIqzrhiVzh4ZI2HfQqSF097kRgjI7fdck1xLHLcGVrlTGVd2CxLGh1qoiVe0Ysw+9nSeWDV/8eh7SO0vJbR7GeO4jnaVljSNx2mNbmPtJ2iKN3wUU6WP7JIxeN1bWkZQbHn48tOa3HDlE6ZxcXAEcrcj0WYeH9rbsnbW5dYAUZJUZC0bPlVGQCwQnIwDjWfAil3SXotw7WZIJCY5I1l23dJWYiW3wwwFGxBOT97ltWjeL9JIA0ltxKaEwgFhcxO0iCeQu5AbPaRSg76HVAo0gAZwMbcc4lhgEbVGhZQ5BXtAGJD6c5USLgj3+FVNFI6ocTYt8tirrE4W0jA24cD13H9hF8b6MqjAqSYy2AcEHwzjO1XtxLquuYEg4gPs0AtxEkZhct2zBsdoyBR3ijZcBj9009dT3UnHxG3N5GZraOMgIqjUruoBkZZJWlBVGGGCjVkHOMVzrH6DcWZblxHJJZWmhJpezXs4mOBG4jEuoiQOrCRARpbJwKZNVOmkELNxvdPo6FlNEaiTnqLFOvWBZ3PGreOYLCFRGBKHUNUW5wNIKM58yR76zB0i4W0My6M6l0yhl3IwQQ22wKvj3HFSTo11qXNiWWFuzPfjljYZU5++SCcDljnkUyW8M5D3Cq4jGpTKFbs1ZiG7MSYKBtwdOrOPA0XSUk0DiNMvIIDEMRpalg0OfmfAdEW8skUZjMYUltTMy97IIIQk8t0yMbnPrSjpF02kunV5VQSKoTKqEBVdlyo21eZ8aeuKdZk88XYzonaXEodLiULHmEK8LInamOPsu1GrtQcBo2Ge62EXAooJma2uZ2iCdoVnjhW4BKAgIOyYnsnI7siNIhBDDYhqsIonHV7QD5qnlqI2jLG8kW5hILfgjI8ZeJypyXG+CPvc0BwNO59Kufqe6fxwXBSMgwsBnRjDnHMg4I0nu7HbFU10V6yLqzkie2uwzqH0rpJWPUCpV+0UKSy5IAZgB4+FWD1d8Oj45fXL3t7HY3NwRILgW2q31gKjh9F1D2CsqBfuuMkk48Yp6E1ALZD5IqkxZtIQYW687qX9NOrS8t+IRXTW8sdlOdReLtJljUocNIdHdTXg6mygGe9yrR3sj9Ucd4st5HoExeaC4BwAwDRtGyoNwoVVYHzd/Orv6oOp42vCYE7RuIvEraWjuAY3BBBiSQo5aNwdIQ5wcbrisuT9NZuFXpW31WEkbJJLFez2do0iTudMTCW8gjltkEeZDE32qItGShAZWldhERa1r7kWsbc08Y5NG4vYBcm/W3krm66+q+x+12kfFLj7PDIHSKQr+iZzmQqZOQYrHkLscAnffEl6I+zp0bEYlSWGdCwUEODlicABR3iSfIVVfS/2ouEzLHP8A16jy6xKLK4tXubODKFGjVltYbppkSRgk3avGz53xjGfrH2srCC5eZeHLcgtgiWQrG2Cf01voCSwOw5CTWcYBO1Tx4dSw6NYLeOqHnxqrl3f6L1D4L1H8OhA0WsfxUZ/CpTYdGLdPuQxr7kH8q80bD+kuis5C1lw65WKTLSW93e9vGJSB34W3liAI3jEmjH6oNTjqf9v7ivFppEWG1tEjjLakQytqJwg/SkjY86nmmpqWMyOAAHgo6dlTWyCNjiSepXoYqADYAe6jeyOMkHHnyHzNea/Wd109KDqEfEgq+HYwJE3zGofHTWNenfXtxmWR47jiV25RiD+mdNx/3RTPuO1Q0mLU9WPqDdTV2Ez0QDqjS/vXuzxTpdbRf2txBHj9qaMfTVn6VXPSX2tuBWxIl4lbZH6qPrb5DnXhPxDjEshzJI0h85GZz83LH60QLtvP6UcZX8gFVtMI3uvZDjv9JbwGPIRrmcj/AKuB1B9zOApHxqr+kP8AS3Wq/wBhwydvIzSIg/8AtbSH6V5fi7bzo/7QSN6gdJIOaIYYSO631W6Okn9LXxJ8i3srSDyLF5j78Yi/GlXUT7X/AB3jF64nuwlvbxGWRIIljDM3cijLHW4GSX7rAnQByJFYDlbnWwvYX4YFtLybHeknWLP92ONHA/xStVNi9S+CjfIHG9tPervBIm1FYyMtFtSdOgVh9aXQK4uCz/br45z3TdTlfHYL2mkD0ArFvWv0Sa2uOzZixKhyzHLbkjcnJPLnXo9NFnasNe05H2nFpI0GSkaLjI8FMjHJIA7pzzrD8L4lPUzmORxIAJ1W04opYYaTOxoBuBpoqTJPma4W9TRskq+dFwxaiFXcnkMgfUkAfE16rYLx7MeqLx6mj7Rd6Ts1SPopwbtAzeRx9M/xoed7Y2ElF0sb5ZA1qZbgGi50OKk/EuAlQT4ZApnZCPcTp/nUMMgkHdRlVEYb50ltEwMnltTnI5Y5Cnf1HLwoE1riipJRv3hscEDw99HKkJuhWqhnwxC7HJO4GBnG3mdvjSZr0eRonXuxouE1ydZH/ax5GjbrCnA72wOR6+HwpFH/ABozPeNIUtl0yZ2xWnbbodpQDHJVHyUZrOPRex7S4hT9uVF+bDatx3PBue3ifl4fSsRxHU9mY2+ZXq3BVM14lkcOgUT6P8OCiJfR2qzOB2vdFRS0s/0uNsLH+JqxeEWmw8sV5jiE116xo1oATnw6GnyFaRWcFOSRVjpnXcoCUoiWlMbUSq0Yq77VE1yhKUNQkFBY0IvSgi6jsjMUB67qrhqQa7JFXPtB3Wnhtx66F+bCvPmzb9DKfM/xrdvtTXoXhr+GqVAPqflgVg7lbn1YfjX1f/hqzLhjn9c35LwPj12atjb4D5orofFmZfTNT/i9ltUL6v48ze4VZd5b7VS8Qy2qwPBa7hanz0TtNyq+u7SmmeOpfxW0qOXUFCQy3TaynykhNDUXIdqWSpSWWParJrlRPYRdNl821Nmql/ETtTbirWLZZyo9pGChic0QGrpapcqGDiNkZM+aJJocnhQK5q5xJN0LNDt5MEUVX1OTVJE4uuOdGNxxajK0cGqEtUzCpB/XdSvoZea1k9Mfhmq6SSp51et+jlPqPwq9wNv6233qqxVx+juHkjOFJ3ZPVsfM4r0g6Bw4hjHkq/hXnHwXdffIB82Ar0k6Jn9En7q/hXnP+L7rQ0w816N/h0O7UHxHyUo0VzehJX2rFfLoPJevoHY+dco5t6BHDSgpSu5FBcilLwiixCK4EDmmiyJjjroTejoxXwk3prpTyS3QVShGGjFkoMhqDObhN1QGipLopU2aJ0U4EnVSBIrhKrPrOg/TW4/vA/Q1aEwqtesds3FuPX+FaDCj3z5FFQnvhI+MyX7RSLbiKJArapJDl2ABJVEAwueWonbyrC3G+tW4aN4FEUMe4KxJpfI55kyWJJ5navSJLbVAyjmysB8QR7/Gsv8AR/2MUDM9zPrLEnRGCFAO4GpsEn/ZxXpHC+NUtM2Tt7NsRaw1PVYviPDJ64NEPXW50ssq23SiVQFR2jXYEISufPJHeOfLNK+A9W13dH9DBI+f1tJ0n1LEYz8a3v0b6gbCADRbISP1mGo/723yqwbLgQUAKoUeQAH4VfVXGsLbiBhJ6lZ6n4PdoZ5PcPzP5LFHQf2LryQhppY4R5Dvt/AfjV+dHfZRtIISjyyzKd2UkKpJ5/dAJ+NXdBw7Fdu02NYyr4qrpz3XZR4LU03D9DBsy56nVUWfZc4Yf9S/+NqSy+ynwzwjlHukb+dXUqilCRD0qt/TtaP3zvVW36MpP9pvos533sicO8Fl/wDEP86bH9kax/7X/Ga03Nb+lIpLEVMziOuH753qk/RFCf3LfRZuf2RrLzk/xcqLb2RbPzl/xVpH7Bih/Yql/wAyV3+671Xfoag/2W+izMfZDs/BpR8aCfY9tP8ArJR8v5Vpv7CKL+wUv+Za4fvSk/QtB/st9FnCD2P7QYIklz8P5Vf/AEW4T2MUcQyQihAT5KMDPypy+xilEMdVdbi9RWANmeSAjaaip6a/YsDb9EGTwqI9YX3F/eFTLRUX6fQfoh+8KCpXWkaFYRe0E88HTur7qdHhBpFweLuL7qfbaGq+pf39E125SKOwpfb2nOlsNnS2C0qEOc7ZQOcmxLWj47WnJbKj4rSjI2uIIsoS4BNUUFduE2p7j4QedfN0fZuSk+4GjGUE5GjXE+ShdMwbkKBonePvpVGtPdp0HnLNiKQ7+Ebn/wAp+lPlp1aXB/1MnxUr/wAQFHtwisdo2J3oUw19O3eRvqFDVtTmjvsxqy7Xqmn/AGQNvFh+AyfwpbF1Oy+LIPif/TRbOF8Rfa0RQL8bom7yt9VVS2Z8qSvb71csfU7J4yJ8NR/ECvv/AGLjOTL/ALv+dFN4OxMnRmniR+aGPENA3958D+SqdLKipbervh6nVP67H3KP86Ur1RQruxf3khR+Ao5nA1e7fKPehHcT0TdiT5BUFNaGk5tqvu76McNj/tJYVx/1lzGvv+9ItNNx0h4HH966sf8A9oR/ortmrCPgOoHtysChPFlP9ljz7lTQtaELI+VWq/XLwGPlPbn0SORz9I6J/wDspeCpspZv3LfHy7QoKNZwOwDv1A93/ahPFBPsQOP9+SrNOGuxwFY+5Sf4U2dJugVxJD3YJGIOwCHPPyx8asq79tLhqnuw3B/+riX8ZSaZ7r267YbrZzH3yxqfkFb+OKPh4Qo4tXT3UR4lqr9yD1P/AEiOB9WlzpX9C4OBsRjG3qaklt1R3J5oB7yKhV57en7Fko9HmJOPM6QPjyH8I/ee3fd/q29uvwdyP9/f5VOOGMJBu5xP9+SGfjuJO9mNo/vzV02fUzP4lB8adIup1/GRR8M1mK79triR+6YVHpCD8ASSfnmmLiHtd8Ub/wCY0+qoo+HKjG4Jg7PsEod2I4o/m0e5bCj6nQecvyWlkXU9EObsfkKwNxr2nr79e+kBP/aAfJR/Kohxb2l52zm6nf3Fvlkso5+ODRLaTC2ezDdROnxJ28tvJel//QK1T7zgfvOo/jRT2vD4/vSw/GVf4GvKi769J2zguf3pG93LP8d/IUw3PWBcv+tj3D+ZqbPRx+zA1J2FZJvO73L1km6a8Kj5zQbc+9mm3iPtD8EhGWuYMDyGfpXldaxXExwXc/GrM6D9UIYhpMn3/wCdCT43T0zb9m30VnBw9PPq+R1vEreXC/ay4TLtCJHA8RAwXH7xAB+FJeN+21wmDYrcE/3baTH+LTj61S/BujiRRaVUDbwFNPEOjSOpDKD7x6VmWccHMR2bbeSP/wApwu/eOv5qzuMf0jnDEyEhuXP7mB8z5VF73+kytf1LSX/aP8qpnj3VNE2cKMnf8+VV7xvqkA+79avIeK+0209yifwgweyb+ZWirv8ApMh+rage8k/wpj4l/SSXH6kUQ9dJP4msu8S6umGaZLnomw8Nvz5cqsm4y5+z1WycOmM/s1pTif8ASEcQfk4Qf3UH8ajHFfbNvpNjdTDP7O34VQk3A2FIpuHn8+6nite77ZQ7sNbHuz4K4732krh/vXNxn99tz86YrrrlZjvLKfHdmP4mquktTRToQeVP7Vx+0fVDGnaPsj0VgXHWj6sff/nSFusYf3qg+P50VIKUEnmoi0DWymsnTtT+1SCXpiCfHFRNmpOXp4ZdRGQhaC6BSC4tCcfdkYfMBvmST8qYeMdGs523p89m1wYLlT+rIh58gVIP4VMOPWEa5LNGo82dF/4iKxM8joal7Wg7r1OhbFUUbM9tlR9z0dx4Uik4QasniXErVTvcQY9JUbHv0kn5CmC66XWYz+mQ+WAzfgpqyjmmP2D6FVU9LStNzK0e8KItwc4rkXAc+FPM/WHaDkWb3J/MikcnWnbDICSH3hR89zRzRUkaMKp3/QGnWZvqq84fxRo3DxsyMpyrIzKyHJwyupDIw8CCCKuDqg9qniPDZe0Wee4GHxHPczPErucvKUdnLOTuQGjDEkkkmqdu7B0+9gcvEHZhqBOPRh7qO4d0ekkkEcY7R25KmN9snc4Gw55IxityHEahePgrQ3FPbh4nK6SabSB45RL2trFNDJKQNIjmX7ZJBLCRnKtEST+tjar+6Oe2FZT3S3VxA41DSY3gtow0gUASn7IXVyTnLsEbAxg868+ruzZGKt95diNjjHqCRRtvxBtiCRg5G/1GPGphM4JCSv0D9VPW5bXEcRiurMjQC0KlRInocONOOWGQGrag4grAEMpHmCD+Br85XBunDIWdgzuy4WQysrRsCCsn63aYxjQ+x+laa6lvbRnt7WeBxLNeTsqwTFgIYlJVMGMMpD/fOpQBuMkYp/cfreyUP6r0b6G3Auek/EJea2drDbLvtnHaP6Z1TkZHl6VokViz2Cukv2h+JTOwM80qyN3t+8SW7pJbTq5c+QFbCF6aSYai3ROB01S91B2PKm+a2fZQ3c8Tg6wPLO4PvwCKGLzPpRpmNQahLdGxwAAADAFdeKiO2NGrJSLl3sK+ZBXHnovSTXLl9gVwxCjVgo3RXXsuskRt66trS2vqTMuskjWtM/FOMRxHDnGdgSDgnngHlmpHTLcdEY2k7VtTNjSMnuj1C+B9akY8X7y6yY7nj8EitG4JEgMZQox1Bl7wK6TtpyTkYqmfZ262417fhLCaSTh7MkMuksJrUsfszBy5YyIoMTF8ZZCeWKumHq5BWRXcsGLNGwyroWBBGoHvDGBv4ZqletHocvDbmx4kiqViP2a905AMT8pSvjofDZPIaqsI3RkFmvh5qJzDcEe9TTpNwiOOT7VCRY3MmFYyKot7s/qxzopP6TwWZcSL/eHdLtwjrOQssE8TW9ywOEfeGTGxMV1gRSKc5AyJMZ7mxoHSbjFvdlYo2ErgdpENyDyBPlkA5BO2aTdIb6ys4Gj4nNB2L5YdqAFGMd0HmHUbgjB8uVIbW7w1+KUt6J16cdGHlhdTP2OsaRJHnVGWIGYhjBl3wsr7q2kqE3Jwl1j/ANGi9wzzQ8SAVnL3BvJZZpVUDumV9UjyyDGcySMRnwxTP1y9e9hDcRrbcbvLmwmzbzIlw+uzUHtoZ1IHaTKVYxEO5b7hyRmr56kel/CLZBLHfdrDISGaR5JNZG5cqSxXTyOrOKny2ba9/CyiLQ83IWVLv2X7FGtLaxs5OIXTlke9aV4bQSFSTJCDGZLhYApYQMhWXJGum3rI/o9+IWtnCyzK8MavNdZC2qqpcO8JESK0gGjUDM0hj1DSFxg+gvSCyhkkHZ3SyQyJqt0iBzHK33ZFaIfo8JkKSc551XHTToxxBuGm3nvrV0jJeWO5BElxg61jnmEiorYC5VRg+7amOY2ykIsNF5F9N+i5t5ZNcMtpqVHhgkIZ9DDbLFgzglWbUFJA5gYpmtOjFw69osMzRnViRYnMZ0nS/wClClO4SFbvbMQDgkA6P68utiN4ZraG0eK5k/R3U8lx9qRkxkpC8utkBB7uhl0DYYxioV1R+0NcWkEFk+p7WK+huezGMm27dJ760wcahcvFHKMnAKkE6TpNUQLrlSIfPu5/5/WlfD+JyRkmOSSIsMMY3eMsPJjGy6hudjnmfOpP1l8VjmupriNURLh3lSNFCCFdbJFCUBZQ6xJGzBWKlmJGxqK9sMHxNRpUNbkg6gcnmTkk588k8/Ghp0llViwkkDMMOwdgzeepgwYg8ipJGKalGPSvuxyCc/Dx+VKF1k88LQb4UEaSOWyk+PkG2wD61o/2duj1rLE9rODb3zxiW0Vnkgju9EoWSJljcZnUIHZGUB1XWATG+nOPR7joiwrDSGePXIO8yoHBYqviVGSBg5IAxVscX6b2Ntfpf2cz37DcrdxPE2sx6TOrhV7KVH/s2VO4QDpOagkgbILP2R1LUyU7szDYq27/ANnqSC7t7viEwit7ll+1tHOkf2eSbIgtpSqPGiyggp3GyM572csftodH+HWF3bJw+IpP2Ja7Sf8ATxTdrjsbgSL2aOcI2QAu5BZF21c6Te0I7cNkZLaUTytGZbkiBYrkK8TmSWIMcTxqjqnZIoUy5KjworrQ60TxGftzEIcoi6A5kBZQQZdRRCC+2UAwMeOTUsXZDRgGmi6odNbvk666qP2fSe5gLdhczwLJntFglkhVs7MCkMioQRsRjlgeFCl6wLlp0uJZXuJ4yumS4muZJNKKURO2+0rMsaAnSquuPDAyCwTyH/OuBc706w3AQmd1rEpVPdEsznJLMXYkkksxJYksSSSSSSSSae+A9JhDrZEUtJHLARIutFSVQutVDIDcRNqeJ3DIjEHQxAqMq5zSwYAzjx/PxpCuCmXD+sR0sJbMzydnNcRF7Zl1xhEUul1E/d7CaKWOJDGsirKG7ysFNRubi8Uc4eBXkjXG04Ebtkd8MIJnCjOQCrnbmPCkfG74O+VUKAkS4XkSkaxs5/vSspkb+8550jRdxXN1GqUixspl0r6xHumSOKDsYQ57O2E9xLAkkgCs6RSyCKOWTxaNFB8ueZV1R8MvJ78WfaGBZ2xOsccWnEW+yGMxoVxsyKCPCq54fHMgyFcKxDA6TjIOVYNjmN+Rq8fZ/wCHm9u2xK8UixvJ3MpgtgMda74Y/q5oOtk7KF772sN0fhsXbVUcdr3Ksfre6jYl4bM8t1eXJs4z2KXFzLNHGeQEcUjlIhj/AKtVHpWOLLh6gZxsMHGPf4jfwA9c1p/r84lPaQzW0jhlnRAPFmC/rE8+ZxvWfjwsyRKQFQIni3ekOrAbTyGNXnyBqlwKSWWEvleXXOh8FpOKY4IZmxwtDbDWwsmvpDeI7Bo41jGgKVXOCwLEuNTMRlSoxnmD5049DeC2sryLdXf2RVhd43MTyiSZcdnAVjVigkBbvtgDTzGRUaaiJJK0yxjUN5/A/wDI1rr2HeE4t7uY/rSpGD6KNR+tZEj399bq9kHh2jhatjHaTSt7xkKD9DWR4ol7Ogd42C23CkeatB6AlXJd24IyfDc+4DP8K81Olr67i4k8DPJv/tNpHxA2FekPHL7RDM37MUh/3CP415g3N2xDbnDOWIycE+ZHIkZOD7/Os3wQwkSv8h81ouNJLRxs8SVx1HnRbptnwooijJZsqByx9T516mvJ0AHlUtPRpgOXhTD0e4cZJokH60ij67/StEce6LBVZscgaoMRrewcxvVbHA8L+lRySHYKgOGwRdoglYrGXAkdRqKp4kKASSPIA1vb2d+D20XDkFpI0sMks0gkdCjM2sxklWVCNOjQMryX3VgG+Tcn1P0r0C9n7h3Z8KsRyzCH+MmZD8y2fjVJxRJloBruR+Ks+FY/15/gD8wrIiO4rzp9oG918VvmO/6XT/gVV5e8V6JE/QE15jdP7/tLu6kz9+eVh7i5I+lZvgmMdrK8dAPU3/BX3GT7U7G9XfgVHS9dU0HFdAr15ePoYFXp1LdH82uv9uR8e5cJ+IzVFnlWuupfgmnh9vtuylv8bM4+QYCs3j0/Z03mQttwlAJawk8mn8FBOmPR/AQftOfoDv8AiPlVUXkA0wY5sZGPwbu/StA9aEAXB8Vjlf8AwoSKoXjtsEa3GMf6OrH3sT/KhsFkL2a/3urDiqFrHadPyTc0uWo+5DMcl2yq4DFmJAA2AJJ0gcgBgAcsUjhfJzXftzDVudwa1i8zTZGPvGgo1DhGxovTtTlKvrdtxQ4TuT76BAu9GWg50xyc1TPqRsdfE7Rf+2VvgoLH8K3PNajH5/lWOPZY4b2nFYv7kc0n+GMj8WFbdmstq8m4umtUxt+7+K9r4NaBSOd1coRaRfpZv3UX61ZPDINh7qgfCLfLSnzlUfLwqzLSDAFef4jJawXoMmlglsMNK1omMUpWs4TcoQo3TRiiiiKNQUwbphXc0JTXAldNLc3TUIvXC9CNBauDiDZcFRXth3IHDlBxvL+APn5Via6OLdfVq1/7bV1i0gXzdj8MAfxrIXGtoIh6/wAB/OvsrgCMMwYOHQr5z40fmxMN8ku6sk/Sn3VaFzHtVb9VUffc+gqzplrBcQvvWnyXrPCLP/T7nqVGb+3qM38FTS6jqP8AEoKr6eSyLr4AblRGeHek1zFtTvPBSTiEWFFXsb9QsVJDYOKiPExtTdinbiUJPKmthV/Ce6sXUg5ygV9XQK5RCDQnoNDkoApBslK+NfV9XwpU1fUYhos0ZHTTsnt3Xc1YfV7/AGMvv/garrNWZ0Cj/wBGkPq34Vo8AF6r3FU2LH6j3hLOikf9n6zxD5yLXo/0VHcQf3R+Fec3Q9N4P/1iL/7otej3RmPuL7h+FeS/4wH/AE7T0K9U/wAOh9TUH7wUnSKgyRV8kVCxXy+XWXrCKjXejgwroWgmOnZyRZO3QWruuhaaEqUnJdZCiNBaHJzR0MdCjiqJhu5R3RBSgmlLRUUUrspunAojTXwWj1SihHUrm62TkjvV2qruna/6TB+fCrTu1qtum0H+lQfH8KucKuHHyKKh0KmHB4cpRx4ZSro9b9wbU7x8NY/qk/A1NBTTvJysO/QoWSVoOpCaIrLajPstSK16NSHlG/8AhP8AKnCHoRMd+zb4jH41bR4TWvPdid6FBPrYW+08eqiL2+1N/EItqsuPq5mI+5jPmR/OgTdUMzctI95q4j4axB50ichHYxRs3lb6qnktjR4t6uC36hX21Sr8ATTlD1JKOcv+7RH+TsTcfYt5kKI8SULft38gVSggNBjtd+VXv/7KbcfelO37orh6I8PT70yf7UqD+NGM4Fr3HvOaPehHcU0bdsx9ypE2vpQJrGrsu77hEY709v8AGVT+Bpquet/gMZ3uLXI8u9VmzgOQftJmhCHiqMnuRPKqL+rT4A0cnCmPIE/CrCufam4JHydW/chz9dNMk/tt8MT7kUre6IL9SBRY4Ipx7VQPT+qi/wAzyn2ad3r/AEUfXo3KeUb/AOE/ypZD0FuDyhkP+yf5UVee31bj7lrKfe6L+BqN3/8ASASfqWcf+3Mc/RT+NSN4Qw5p707j5BRniGtd7MI95U1t+qu7Y/2Dj34A+tF9IOoC9lQKqIDn9aRR/Gqsvfb1vD92C3T3lm/ELyqMcQ9ubibZxLbp4YWLOPnJ/CjmcN4Uw3u8kf30UJxzEr6NYP781pjhHUHcBVDPEMc8MT+CkVI7LqOx96Yf7Kn8SRWHr72s+KNub1l/cVFH1VqjHEvaPvW3e/nPul0/8AWiRguDtN+xJPif6od2I4m/940eQXo6nVLCvOY/JR9Sx/CjX6HWSbtMNvOSMfwry04l13SN964nf3yyH6F8VGeI9ZurI0FvVt/xyc0cymw6P2KZvvQzpK53tVB9y9aH4vwiP71xbj96dfwDLSS565OBxD/4m1OP2WDn6FjXkfL09lPIhfcKSpxKaQ41v7gcD6UQ2eCIdyBg9w/JMFJNLo6Z5969V+K+2FwKH/XIf3IGP17MfjTEnt+8MYhYIL2djsFihQf70ksagfGvPbon1dPKRnNaY6t+rlIQCFGfPG9UWIcU/RGHIG38Ar+m4XjeM0znW8StA9KvatuIlDQ8MMuRnTJdJER44OiK4GfdVTcW/pDr+POeDRL7712+PdtU/Gna/TOQaifFujCODkD5VmYONqpx71reQVvHwxQEat+J/NILr+ks4h4WFsn+1NJj5vHk43zgeWKY77+ke4meUcEf7sIJ/wDtkkg+WKZ+PdWaHkoHwqAcY6scZwPOtBFxI+UavKY/hanH7NoU2vfb54u/O4kX/u4bVPqI9W3vqOX/ALYHEX+9eXuD+zO6f/c3X5HNV7e9C2HhTHddHmFWDcRc/wC2fVV8mCCMfsx6Ke3/ALQlxJs892/o9xM3zzN9OXpTLddY8bHU0ZZv2mRGb07zMWPxqFTcOI8KTyWxqXti77RQv0YM+z8FNR1jIPuxEeulAfptQx1mjH3X+GP/AFAVBJEot1Nde/NJlAGync/Wj5K+fgP4nHwoh+s5jzVvmKhBNBJpbJilkvWS37B9+R/Kkc3WVLvhV+OSfoQPmKi0tFBNjUzWhCSPKlVt1pPjdfkfry/gaG/WBKeQA+Z+uRUEgWnO3p8jGjZRwvcd0/TdJpm/1hH7u3+f1pvuCW+8S373e/HNFIKUwW5NDE21VgBfkk6QY8P4fhSmOzz+fz6U5WXCSafbS2jXdnQY8yPf/ChZJ7bao+Kkvq4gDxTVw3gmrwNTbgHQrPP8KbLfp9ZRfelHuUZ/D1/Cun2kraP7kTvj3AVXSR1c2kbCrhtVQUo78jb+aurol0GAxsPl/LFWtwTgoUVmnqg9o+S7voLbsUjSViurUWbZWYeAG+mtY2qbCvPsdhqaV4ZOLXF1cU1fFVszwOu29kKSEBT7qY2NSG7G1R5xg1loTcFFs3RE0YNNfEeHrjfA95509Gqc9qeNxYEoSrdpGMqcHvMBjbffNaDDITUTshBtc2UVTOIInSn7Iv6J14pwZNz3fp/PP1qJ8S4Eh8vn9Oe1Zfh6M3RBYTsCOal2B/Gk0vArvxlf4u38969ki4QqRqHn0/qvNnf4gUwNiz4haD4hwNeW30pju+jSny9MYqmrHovcOcdsQT5s386VXfVndgZDlj5Bjnx9fSjm8MVDPtH0QcnHVK/eMeqnt/wEeJHvyKZ7vhCjxH0qtZeHSrnU7AjwJbJPluedIG7T9pvmf50QMGmZu74IB/E8Emoi+KsaewUeP4fzptmhHnUIaR/2m+ZoLq48T86Ibh7xu5V78Zjfsz4qZCPNJntaT9DFLE75xUjnst6CkPZvykq0p2iojEgCYkOM4/P1/IqPxcO1McY+X5NTdOHE5qN8IjxKwqxoSHvsqbFmujjBST+om864vBj5n5VKxHQOyraDDhvZYX6aTzUaPBfU13+ph61IezoSwZz7vz8acKFoS/SiVFlZmzzIHM/DYH4DPuFKuFhgQyEqf2gSuNvMcsin+XiCyIWlVCyhUXGEYrlmLMR/aNh2GsjP3c5CgUGe1tyS0LmIadQSUEnV+wGUaW1cwSB5VnEfdMLxMNznfO/40qs4lOMsFHiT4euBTvxvpQkiRAqXKIUw6Rqq+RUxAM+nwMhNRhRtSLhqnu9Xf74cDbUBtj3U9dG7Q64zyDSDTyywU6mwM7gaTv8ADzqJxS4qxerDiLKZVYagY9I1b9kA6ykp+yzldJI8Cw/WNKEh0C197P3V5LcI11YTvHdRMY51eURRkawV0lWDZCsD3hjVyzXoj1RQcQjjEd86SYUaWGCwPiC4+97yK8UYOJs1z2aaQyMC2EKOJEGlwxGG/RNlCpwFZCa9FOoX7TciCSOd3kjjUSM3aJrx4GKRikhGANS4PrWnp4DNBY2AHMj8UE+fI/xK28XFJbm5IIx4/Iev5xTTwxpNA7TTq8dPL65pwtPP4VUOjDUWH3S1eIEc/n+f50at1nxpP2I91GC3/Pw8qHNlMnO3jpRTWkuPz/Oj1vaiITgltfUXHcA0ZUZCcvq+r7NI+JSPg6MZ9f8AKlAuuSPjfSuKDHaMFB/WJGM+C+ZZhuAByB8qUmQtvqKDGdsbjGcjY1WfFegdwzdqGRnVECJINS6ix7Z991laFuz1ZIBXYAGpp0U4dLGhWV1kwx7MqukiM8kbfBZeWRzolzGgaHVIUDiULuyGOV9ByDyAPqWwCBsRtzJFVp1icHsy00V3cKkEkOiQSTlCmQQsmHIBHPJGd6ukms3e1T1QWlxGZ5bo2xiV2zoExGRhgI2ViVY8xyzT43cgkWaei/tt2nCJ/sbQ/aDaB7VL2GVZFniyGhkGSNwCFbw1A74qL+0X1g8M4lxCC5muZ7i3McRuLO0IlfCAZlzkRJIh1K8IyzKMAksKpHjvsu3Ig+026pc6S8rRhcERodQ7RAQBrA3QEbEiq96U8AuIYFjSNZ4ZglyjwxMUiLsAOzkK90Fiq7sd848SFfK4bjVDm5Gq0HxPp9wO4i+z8H4XIZwlzIv2/S4d5FBEccALPLcSoHWFRjs208l2rNfErniHCZk19rDLjWmthk6QE1MiswB5Aq4U7cqg8V0wbtNbh1Ocgskg2wpSQYIIU8wRgU2pbhi5LYOSxJ5sTzJJ3Zm8Sc5NDulJsea7fdauu+vlmsRjis5nm0o0axiFYGGC07PEe1kBBKoFG5zkcsMFzcdxLy4vbi7QrCxhSKcwyyrgPbyyPmNZVUbNKg1keWKz5wkxF17XKxk97QMkADmoJ7xz4E4qTcG4lArydo85iCloVVipc6SIw/e0IEzknSTzwaUzE7pea1t0R4F0Uv8A7RcuJ45Eh1x2TyGFZZAp1AEFVkYNtoXwxsdqx50jtoDM/YrLEByilwzBywHZKyA4CKc5c7AcySKnPB+pme6tobtJrZleR4kjkk0mJkUsodzgKzY7m4JOKk/VhxS0tYQvEVEsyss1mUBkWf8ARSpFwzMQOk/1h2fbSSA7N979HsjhmPRKetlQXEbPAVuatsreB5nKnkRjxFJIlGPSrE6zuuS6vHZrxIHuCsSFhCqNbpEHEdtAI9KJbjtCdBVjqYnVyqurG/KtlfAggHcZByNvfUBC4IuaAZA3+O21FTcNxv5ih8S4kzuSxyWOSfX6DFEtenzzsOdcAnI62tQCDsfHSfHG+P4VfXQvqCN1EJUMLHMzssEoLCPsAYo9J+7L24KnY4EgydtqAtrgk/yH8qkvQbrAuLC4S4t2w6hgQRlWV8BkZeWGwN9iCARuKimDsjsm9tPNEU+TtW9p7N9fJSHrJs5bVp7NdQgWTQcjKvIhKsQdwrjBVlU/eVuYqt5ITsPLlVgdY3WbJdqFYkR9qZhGcd2Z9RlfUACVd3cgHOM/OEzy+XPHj/ChqJr2sGcd7n+aPxOSN831RJby8B0SJjn8KGIR4VzVlgKVFN6sRvqqhJkh9KvDqr6r47yy0sApe4ZzJjLAKDEEX+6xUahVNtN8q0d1G9K4ktCM4eJJJCPPQrSFh8qpcbmfFT2i3JGoWs4Yhilqj21rBp0KzX04kQXVwIhiMTzCMDwTtG0AegXAFM9uSSB5mgdmSC3rv7yT9aVcEhzIg82H41bRtIaAVnpyHPcQNLlaB4SumONfJVHyAqzfZrtNV5ey/sRRRA+p7x+YNVqTtyx5Zq2vZet/9Hupf+tumwfMRgJ8RmszxLKIqF5vvotDwlF2leD0BKjvttMnY2xwO0ZyurxKgZxnx3rI6Mx8fTn+HpWj/bV4l+mtY8/dQufedhWa0Y8/CncNMy0DL89fipuKXh1e4DkAER2259/OhpvSZKc+EwZdB5sPlnJ+laZZJBmiw5HkcfIV6GdRVl2fDLMcswhj/tEsfxrz5VNTsBuSWx+Ar0n6JWXZ21vH+xBEvxCLn65rzzjOW1MxnUr0jguK8sj+gATL1y8W7Ph16/I9g6j3tsK85SNhW7fas4po4VKM/wBpJGnyIJ+lYWaPGBUvBkWSjc7q75BR8ZyXqGM6NSaU1wnl7qFcGglN63/JedqcdSvDe04hbL4Kxc+5FLfwrSvWFbaLeQ+lUn7LPDtfEC3/AFcEjfFiqD/iNXz11Ai2YDmdhXnONy5q6OPwHzXsnDEeXDJHgaku+AWNeJE7n94/jXpV0N4b2VrbRDkkES/JAP4V54cK4NrlhiJ/tZYoyBjI1yKpB3yOflXpHFHgAeSgfIYqHi+S1PEwePyQPCMZ7Wd58B8SieNXoSKVycBInbPuUmvLiRyck8yd/wAa9JOuDiHZ8OvW5f6NKo97qUH1avOV1fTo0nTq1fd8cY+9jOMeGcUvBLLQyPPNwHp/2oONpO9EzwJ+SQV0GlDWrY3Q+/GK64cDSFbGcnu+I2G+M/CvS15giLjYVvvoBwTRZ2yY+7BGD79IrBlvYM7ImkjWyruCPvEL/GvSCzttKqo5BVA+ArA8WSWijaOZK9N4Kj+slk8APmqJ670wJMD7ts+f9ru/xqheml3G8oZG1IIo0GkjbSO8MHB5k1qGx452l7M6Q9oIkCFXwmrGdTASAgqMeI3rPXWc8LXk0xRNLscQRFV04AHfZBgAkZwoGaIwBzgOzI2F7368k7i1rSBIHb6Wt0UBt5hnugnbx2r6RTg93bx3H4U4RMra2ChNlwo5KeRx5/GvoOJ9nvpR+WzZxt4YBGQa2l15dYpl+0kLpA7uc7gZzy5/worflg1YadcM2APs1jgch9n/AP8ApTbx7rHkmXSYoItwWMMWkkeWSWwPdiuuU+yi1pMUIZASfVcjyO1EQkgYwflU96NdPreGPQbcuc51ZX3YwVOBjl65pVedY9s2cW+nbbIU7+HJRSEnouUy9jLhhbiErgHuWsmfQuyIPhzrY13DgE1mz2IrYs9/MfKKP03LuR8NIrTvGVwjH0P4V4dxXNnxHJ0AC964Wj7OgZ4klQfovDkZ/anY/KrOhj2qA9C7fuwn9ou1WPFHWHxF932Wxl3QoxR6pXwWj44qqC4IYrhSjI46GIqNSGmBwGyjReK4yUcY6+C0uY33SIh1rhFHkb1x0rgdVyyj7ctxhLZPRj9RWWek5wkQ9CfwH8K0h7c1x+mgXyjH1NZw6YL/AGQ/ufia+4OEIhHgjLc2j4r5n4ofnxc+fyCkPVNH98+6rHkFQPqmi7jn+9VgSV5Pjjr1r17vwvHbDmeKabpKY72GpHcrTTfRVWROsVZVcdwVFLqHBpFxqDuL8afbiHekHSaLCp7quon95oWPqIbRvKhzpSOWMeVOUiUkkFXzHLFysTbJYCkpsqdJBRDUY15Va+Fp5JsmFFA0dcc6KAotuyqX6Er7NcJrtTzoL1D8Uv0EtnY3FxGWKB0UaSy/eAZmA25H1pyYoGaMjFaH4J/R99IpR/8AAdnvj9LIqeR/vbb1OuD/ANFxx5hmT7JF75tX/CFpch6J7d1js1aHQdf9Eb3v9MVpvh/9E1xA/wBrxC0j8wFkb65x9KtLo1/RrRRQdjLxVc7klIgOf77/AMKv8GlZTzF8ugykKqxKnkmiDYxc5gfcsW9B4v0lqPO4j+jA16PdG17i+4VEejfsK8ItmjaXirs0TBhvCgJHmNzirrtbjg0I0/bFbH/aAnb90V53/iHhL8dliNM9oDW2NzZeh8H1rMNppGTtdmc64sL6JnSOuGDNPUvWbwVP9cDj0ds/Sks/tAcHT7qs3oIm/jXksX+H8g/aVDPmtseImfZieU3mDejDaHwB+Ar5vaxsF+5bSH/ZRfxpru/bIjH3LM8/GRR/wirFvAdK326n0ChPEEx9mA+8p9h4JIeSOf8AZNL7XobO3KJ/fjaq9vPbQl/UtYh+9Ix/4QKYrn2w739Vbdf9lm/EjNGN4Mwtli+Zx8goXY1Wu9mJo8yrwh6A3H7GPeQMfWlcPVlMeZUfHP4Vmm59rHiLf6+Nc/sxKPxJpi4h7S/EWG97IPQaFH0TNFjhjBGa5Xk+ag/SOIu/gHuWv4uqtzzdfgCT+FHf+ydR96XH+z/MisM8Q68bhs6r2b1/Skf8JGPhUe4j1p6vv3Lt+9M5/wDP/Cj24Tg7Nqe/mUwz4i796B5Begv/AECtl+9Oo97IP/NTfOnC4/v3cQPrMv8ACvOq46xIDnLK3vGfxzTZP1mQDl4eS8vp+FEtgw5nsUrPemlla72p3e6y9E7zp9wOPObmJsbd1mbcei1Gr3rd4AGD4EhHIiCRyPdla8/b/rbTfSGJ+Q+dRq7635c40Lj941YROib+zgjH/EISSKQe1M8+9elf/wBldwiMYjhlPoIAv1bFIZvbZth/Z2czeWTGv0BNebr9Y0zDYKv1/Gm+46RTNzkb3A4/DFS/TZG6ANHkAk/R7Halzj5kr0T4t/SAqmcWir+/Ng/IIag3Fv6SGX/V28PzZvrhawzpJ55Pv/zp54J0caQgAc/51HJiczRcusiosHhe6wbdaf4j/SF8Uk2iigXPLuZPyyanHV11xcduwXuLpYkxssUSK2fDvMG/Cqg6tOq8AqxG9aF4bCsSYG23urC4pxNUg9nC436rVwYDSwi7mAlV70649xsZaLitxj9nCDHyQfhVKdIusTjo2e/uW/2gPwUVp+cq3iPmKiXHujqMM7fMUBR8QVu0pcfVWBwmjd9gA+ACyjf9PeIHd7mc+92/nTHcdLrg/ekY+8k/ia0J0h6vUOTgfSoDxbq/AztWnixTP7V0BJgzR7BCq/8A6Qy/tH5D+VfHpLL+2fz8Kk/EOhxHhTJdcAIPKj21DHKtfRPjSBukUv7bUB+kUv7ZoMnCjSdrKiQ5pQJjcEc/H5P2zRZ43J+2aTSQ4oiRalaAUK4kL664rIf12xTXMxxzPzo+aSk9xnTmjGaKsfY3Si1nJG5J+NKVFM0V/jA86fUG2TSSNsbp0Dw7QHZBNCitiaTnpNCvMk+4VwdYqr9yPP73+VMEUp9lqlM9O325B7lKeC9F2bG21Wl0Q6BjIyPz76oN+tm6OyBU9y5PzOaST9I72b700mPEBiB8hihn4TVT7kAIqPiCgpR3QXH0W/uhXB4gQoaPXg90MCxwMk6Qc7VZtnZ4G1Yb9j7gUi8TR2OV7KbPnkpgc63Uw2ryriXDjQzBjnXuLrbYXiTcQg7ZgtrZN96+5pA1KbxqTjlWQaLK/boFHemnFEt4JbhwSsSF2C89I54ztsKoO89qDhzc1nH+wP51dXXXFnht96Wsx+SE1hvg/QyN4lbA3GfjXsnBfDUeMROJvmB620XnfFfE8uClmW1ndQravvaB4e3IS/4P86Yr3risW3/Sf4P86hC9AYz4UlvuhiKM6R+fSvUv/wDH/Zi9z6/0WAH+Jc7zazfRSa46zrM8tf8Ag/zprvOsC2PLX481/wA6iNzwRPKkUvCB5UOeFmx8z6qQ8aTybhvopW/TO382/wAP+dEydNIfDV8qi7cLGMY/PlXRwXKlgKR2BBo1uov8zTO5N9FLuGcZjlbSmc89xTpJww1FOrSyzdBf7rfhVvScD35Vka8imlyDot9gwdX0/avGt7aKCvw2i4uGHve6pnPwavrPg/eI8wfwoMVeit3YZc7KtrK25+8in204fsNqV2PCu+48j/OpFw7g/wBamnqgELR4eeYVe9J+IGHGBnPnUZPTSc8sD3Cp11vcHwit+edVpw5Nq0GGxxzxBxFysPj8s9LUmNriAlL8VnbnI3zx+FFjhxbmxPzP40/cHsEYjVqA8SoB+hp4fo8mlmDHYjCkcx558MeVaaKjb9kBYievefacfVRu16NpjJY52xtseWRnw/ypyteiIxnT8alvR/o3HIB3sHO6nlzGMH3Z92BVjxdXJGysMY5e8Z8Tzq9p8PB3CzNViuTS6ZeoHo72d/auF21jfHmCuc/MVuTs8fDasl9XkvZ3MCeCygEj12A8sat61vJzPvNeG/4l0ghljLeYXuX+HlYaikffk5cmbao/O25p+kO1MF2d68ThHJetMGqLV/Cq39oS31WD/wB2SJ8+QVwc/CrGWoR14W+rh12PERMR8K0uDuy1kR+8ENiLM1NI3q0/JULfdEAANJ1Md22x+PnSS44AMHOO6PMHHwFNnDusKExqrOBsAeeeXPNIJOktsNu05194Uk9P2Te+3Yc18IVEFT27u67c208UdY9mre7kx8DRXF+kb7hH2xzHP+fjSduMW3/WfP8A5URL0ht13UgkfnxFNe+nO72+qJZHLmvkcfco3xh2cZbfGNzz2qPS2R8qmPEuPRNncZz8/wA4pmuuIpnmKoKhsDj7YK0lNJKBbIQmSO0GdxSe7g8uVPDXiE86S3N0nmKp5GREHUK1jkffYpx6sIMs/oAamk1h+fpUV6ojmZ1812+B/wA6s+8sN68mxOTJUkL27h2AS0V/EqNWdhvgDnmoLLZ6LhgSBz38Ktmys8Gq06fcNP2jAONVTYTUH6RYIfiOjApM3ihy3SDxHwNIm4sKS/8ARBuZY0KPoaf2jXqX0mpds1eK9lA37SO/rhaMPGE8/wA70T/0LHmfz6UbD0PU+dderPJK0U/VNTcSJJ7owf1RyUDc48gOVJ7o6twuPd4/516D8c/ou5ohAYJJC7u6O0rRNbBNzAdUMHbB5x94MGEbZUgq0Zqmum3VFwiFZ7Y3DQX1vOFUSCGFZdQyVCsnasg/1bCRNeNkJGKzxaQrW1lliLFGKtSXpp0DaCR0yWKEau6dIBHPW2hsZ8GjX31FUB/P8+VMvdcNUrG4q2uEdM2lgDtHEv2aFIF0Lp7QRgkGQ5OtzkBm2yDVPI3n/CrP6G8Vjt4oHmXXGZ0aRMKxZA41jDd05RDs2M8tudLeya4aK/eifTywu+OniBJsIpJC06hRIXYgiTEZB0rcEKWyAQxY+JNeqvRt7GK2SaLs44MBgwAAGoZ8OWc8q8K+G9L42uHuZCEaWV3eNI+6oIXR2ffUYYkgqdGnGctr7uuutH2sieHR20lgIJjDG0EkEkxV1xgSPGyJ3tuTA78tsGj21RyZSSmBrdSQvT3hXFY5VVozqVuRH1pFwbphDJM9uhy8YBblj1HnkY3ryM6P+2ReC3kjM0y3EaA2o2QKwwXMpd4tggJUKGJPh53B7OPtRw2/b3M0si3d00ccSuFkEjue92eNIBJOTrfPLGeVc17XaJ2mwXpz2VDUGoPxTrHFpbwyXOmNXj1NLK6oiNp1AOT4n+7UY4H7SEDvBEzQa5kkfULiLHZx41y4U6Qg1AAFsk5GMhsRlpUuVXK9Vj0i69rW1uPs9w3ZuWURjcl9W2rHkDttVF9eftVZZVsjL2STIjTq0SxSZ+/HoZvtHdwWEuhI8ZyzbgRvrZvIuLcZsreGOSV4BDNLPG66EKkHsmTtA2mTDKWYEbHAyQakjY29nJHEgaLcENyCAR47j3fiKPFyfzv/AJ1g72jevDivDLllZZGtR/ZPFGwI1bmJpM5yoGzFQuP1quT2d/aYt+IRqgcaxpGNXfLHYxpGcO5Tm7gsBnnURYOSd4LRn278j+VcW6HnSR0Pv+h+dAL/APIjb/EP50yy5Lg9DVqb9ePEj6j58/woxLn4+7f8/WksuQ+J8VSJGdyAFUnwycDOB5n0FZb6e9f9yXEqcJWe3DdmssowWB06SisMsQxxpwAT41p+ZEfZgDjwI5euDTR0o6OJKmO4rKDokZQ3ZE83UHChgBkE5G3jyqeJzW7hNIuFlHj/AFmcSnScObbh8cKF3gCx/aZxjUYWTvLEpTG41ZzzWsBcS635Y04lCi6LaTUcszakUdiy2sYI0hEkAkdRhlS4lKkaVr0Z4n1VpcNdwWqB3kj0PxUlZL0lzlguoxw6P2FYonLGoCs5+1L0Rs+j3DY7EZdr1Znnkka2a6SaNR9gujGjKodLoRySyRgqY1dTse6+Vl9QmnbVZa6xehsiW7yX9pJY3UyQTW5dXCzoFWFI1A/Rq7W9tr0E68ZYqNzVN8a4BJEoaWOSMPvFrQr2g8WUHBI3G+Mb1prqa+38du0t+Iy/a14fHqEF2XLQGBTAQ9oqpNLGra0kt+9JkNrCBdqV6SD+sbyR4y5gWViZI7eUQQ25Y6JVhDSfZYWjQGOJjHkDc6tVCFnNIVXRuc864s5+HKpAOEdtI8kPaSAGRi0UMsgCJkK5MYk0q+Bu+AuTk92kfEujEkaRyOAFkzow8bEgAHJEbtgHIxnnv5VGRZKlltx2YQNCHYRMyuUz3WYEaWxyYjA921Jbi6ZezYvuGyEyQyEMWyMfcOoagVwQSDzp2hmSGCKeG5STtNSTWzLlk0nOJAV0NC+NsNk5GRuab06HXEgll7IiOONLieVQHighmbTE8hiLCPtGYKkR7/3u6BG+lLJttU4dlbSiVy7RMql0RiXMrs20YcnJbHMtn7vqah8jlcjl5083nRudYFuDbypB2iRGdlIjaaRXmjiV27pk7JWbSmcaWzjbLDxCUeAwPXma6ycAi3mGfOvmk3pIaN1/hSp1k6cHvgrgnIU91tPPScZxnbNWN0Q6u2nF04YdisLhZTupmBSSBGIHd7Qrp8MllxnNV5wzhOQrHdXJVRqTVn1BI0jPicVd/Rq0bhtjb3Dkm34kJ47mORUdUaIOlvNH30OpSI5gC4G2xHhX1ryyPu7nZWuFwNln7/sgaqk+kXBnhcRuV1aVY4OQAwDhSfMAjI8DTaXJzUq6Q8NZruWMKz9kzI/cc6dHccuI+0KaWVtR1EDH3iMGou8ZBYbbZB322ONs70XBmdGHHogakNZK5jeRQYU+dKI5TzpvV9wRSqOTf+FTaIdKlUkgDmSAPedv41p7pLw+ODhcx0gMlvpDAYOX0xn35DNt41mbh8pVlb9llbHqpB5eW1Xl0+6yo5eHERv+kkIjZNtSgq2sYBIwykrnPj4VncZD5XwNaNA4X/qttw5JFFFUueRmyG1/wWcxP3Su2GIPxHl+FG8HuCrhhjKnIzy2pfa2kpyIlchRltILBQBuzYB0geLEgetOcXVxeuBI0axr4NPNBbBvUfapoNQ/vLketX4WMJura6rutq3jk7S5X7kU2EAyrOyFYxjf9Y5q+PZm4aU4VbZ5v2knv1uQP+HNYc4vwAw7PNCXx9yKQTEZ5fpIdcB/2Zmr0Y6u+CdlZ2sY/Ut4h8SoY+XiawHGUuWlZH/E75L0XgqH66R/QfNY99qy/wBfEnXwjiRfjgsfxqmGTAO4/jVhdbTtccRvJArPiUrsDgBcJkkbAd3xIqF8Y4K8a5ZNIbGnPj4kjxIx4jI9a1mFx9lSxs6NHyWTxmXtK2V33imdFqRdF7fMg/uq7HP7pA+pFR+OOpR0PsgZBucgqQqkan7wLJgkahpBzvVg92UEqsjZncG9SjeinCM3EcbK2p5ETGMEFmG+CBy516RyRY+FY66JwdtxW1QhSDP2oPLuoMkYySGGjx9a19JKcmvH+Lqgy9m3wJXtPDFGKdkltdfkqH9sNy9tbQqpdnmLBV5khCo5c9zyrJ3EOjF1qOuKTV6qc+XgK0v7SfTWe2uYWiCyZiP349YjyRuu3dZvE89qpG+65rpySezz5iLBB8CD4bnNbbhpvZUDBca6rEcUh8lacrToANlBv6jkLaNB1+K43B8iPA+hpbJ0QuScmJsn0+A+lKeEdNJoGLIFLn7zSJrYnOTkt5+Pwp1l63b4gjCbgjuxAH4EZrU5x1Cx4glP2T6K2vZB6Oss14zLhljiQjnjUzNjbkf0e4q2+sl1EtsrbLrBYkeHu8aYvYdvTBa3jugZ7iZRqfOrCJzxtkanO/vqV9J7JX4jb5GdCk4yfAbbZxz8a8pxeSN+IOObYa+FgvdOHYpI6FrC22518Vni+ljn49CEA0G4j04Gn7n6TJGB4oNq224qhurXqCYXp4hcN3hIzxRLyXIK5dx946T90DA8zti9S+9VHENZFK2OOI3yt181Ng9JLD2rpRYucSPJVL7UPGmi4c7DGDJECrDIcas6T6DGo+6siN1zy8hDbD/6s/8Arr0G4xwtJV0SIrrz0sARnzwc8sn51Ernqvs8/wDw0P8A4afPltRWBcQw0EHYvYSbk3BVfjfDr8SlEjZAABaxF/xWCOO9PpZiCdCgeCgAe/fJyffXydZN0NhKABsB2cR/GMmt6f8As0tf/o8P/hr/ACrp6srX/wCjw4/7tP8A01pP85U/+2fX+izn+RpP94f+J/NYa6L8dmuby0WR9X6eIYAVRgOrHIQKOQO5Fegyrmo5ZdBLdCGWCJWByCqKCD5ggVJ7WCsrjeNNxAsyNsAtjgeCHDGODnZi49LKE9CYFe7vGIBAwm45jDNj68qo3o97N893cSyy/oIHmcqB98prJGF5KMYAz9Kv3qotiz3TY+9Ow/wqo+pzVp2vBwBmmMxaSic5se5AF+lhyRtfh0FWW9sLgG9vzVXcP9nThcaBfsqvjmznLH1Jrtx7PvCzytIxVj3S7+6urBWflxiszX7V3qp2YbSgAdm30Cpq59nfh3hbqPnRX/2OvDz/APLr86u02eaAOFnypv6cqx+9d6qT9HUn+030Co649mXh55Q49xNAi9mCw8Yj/iNX0vDcUNLH0pf8wVY07R3qmnDaM/um+gUJ6turmCyVlgTQHIZhnOSAQOfkCaknSabETn+6afIbP0pi6eQYgf1GPnVZ20lROJJLknmjo2sZZrQAByCb+iVrgQD/ALMn51OYkqO9HLH9Io/ZiTb31ObThpPIEn0GfwoCqhmll7jSfcU6aVgOpCTRxUqSKneDolMeUUh/2T/KnWDq9uSP7Ij3kD8SKlZguIP9iFx9xVXJX07Pakb6j81FXShiOppb9WFweaqPe4/8uql8fVHOfFP98/hHR0fCeKya9gR56fNAuxqibvK35/JV2RXAKsqbqlKjMkqRjzIwPm5X8aar7hPDoRmfiVonP71xbJ9GmJzirFnA+KOtmaB5uCFPENENnE+QP5KGPDQHjp9m6c8BT73E7d8fsS9qPd/o6Sb+mc1HOlHXtwJI3ENwZJMd3TDckZ88vEi4A9as4+BKvd0jBbxQ54lphs15/wCKxR7a0ub+NfJIx896obpkO+o8kH1OfwrWPWZ0RseLTicXwjkBUBCUQHTjAMc6q/8AhYCq76b+yneM2uGW3kXAADF4ycctJWOVD/iWvqLB6iGnw1tM53eAA9F4NizJKjEXTtHdJP4WUJ6qYP0ROObGpvIKV9D+pu+t4tMkBLAkns2Evy7PJOfLGaDxGzZDpdWQ+TKVPyYA/SvFcXDjVvcRpdfRvDk0QoY4w4XA1F9UyzCmq6SnqYU03QqvjOqsqgJoli3pD0vTZR/dp0Yb0g6Zjdf3RVnCfrGrOVbfqHlQmSOkUyU6um1N861oo3LAytSCQUmYUrlpKzUexVb013POi1FGXHM0AVYt2VBJ7RX1aC6lfbn4twe0Sxtfs5t0eR1DxntAZGMj/pA+PvE4yh2rPpoNO2TAbLZ8X9JHxGUfpZpIT4mNEZfU/d1fSlA9rW7n5cTmPpr7M/IAViyOhOKGc0nmUeyUhuwWxbzrhuW+9dzt4/2zkfMNUR4r1+IrFXllYjnu5/jWbLbisi/ddh8dvlyoU1wWyzbk8zSCC+5TPpTwtFW3XrbsQNTZ9VP4mntut6LwDHxGBWX+EjvrViwDaqWvha0iy1eETOlacytV+t8Y2Rj8vhSSXrebwT5mq9DV9mqjKFo7BTmXrWl8FX4k0kk6yJz+z8v86iIeu9pXZUotupO3T2c/rD5UhfpRMechpm+00WG3rsqUuHJOzcVkP67f4jRD3bHmzH3k0lD10Gkyp+YIea7poAo5UrjonN10QOVF5zR5joAgpLhK5pSCSm26PeqQrZ5P59aR33Cu+B6UQyRt9UDNA4i46rliu1K8jxIHvIoc/DMRMfIZqrYELsck8/OiKeAVBJBtZBV1YaENBbe6tWPpHbJ9+TJHgozTza9f0MP9lAzt5uQB8hk/Sqji4UtSrob0Ia4cKoAXmzeCj+Z8B4/Oi/0TC727lUruJalv7IBvu/NTmT2luKOjGBEhjQEsyR5Kj1dyR8lpu6PR8T4out7uXRq05Z2xnx/RoUT6VP8ApX0fig4fcRooA7GQA+JJUgE+pOK57NeBZHPMTN/OjIcPpotWRtHjb8VTz4vWT/tJD6rPPG4JYpXi7ZyY2Kkh2GceP3qSPxKUYxNL/wCI/wD6qeun4H2u4PnK341H35Ub2TP4R6IEVUt/bPqUpHE5j/r5f/Ef/wBVAk4pP4TSn/6x/wD1UXbybAfCl/EbVVAw2W8vSk7Jn8I9F30qX+M+pSFuLT/9dJ/jb+dBPFJ/+tk/xt/Ogyy+n0oPbY8KXsmfwj0ThUy/xn1K79vm/wCsf/Ef50D+sJf22+dHu1AK13Zs6BJ9Il/iPqizxCUfrn51OOjHAjJErkk5z9DioRItXt1ZcIzaRHz1f8RH0qkxaQQRBzRbVa7huI1dSWPJIsT8lDrjo3Sd+B5XHrVo3nBMeFNsnAzpOB5/hWaZXEr0CbB2tvoqqh4HqYelS244B+ib3U5cE4PuNqmV1wgdi3uqSeuOYDxUFLg7WxvcRqQVl+Kzy7D1p0HD8eFCgixO48AT+NSmOFdtQwPM4x9a9FprODbrw+rJje4dCU08J6Ps5woyafuFcFZSdQxvina06VpENIkBXw235HIwM/j4Ukh6c2y6tWs5JIAA5/vFh88VoIWwM1c4LMzSzyXDWFX17NNqFu1P91h9NvrWqWFYq9mrrIV+JQRKhHaFl1E52CMx5AAZx45raUhr59/xEkY6saWbWXv/AALG9mHWkGuYprvW3opGo++SiAa8qA6L0puyjPWlbZsL0edrOPnGw/jWKuhYPYRbc1Fbm6YRara4GM5hkGPepH1rzW4Px64VcR6sDbugn4bA19Bf4Y4gKRsjnAnUaDxuvFv8R6I1UcIBA339yuy6g2woOcb0ycS4C2MtVbTdL7ld2Z1/eDLn5gUanSe7IyO0YYySFcgDzJAOB6nave3cSxP7pjcvCI8CmjsRI1P78MJ/VpLPwJh4UwXXSmcHDkg45HIPpsaVwG8kUOsM7qc4dYZWU48mWMqccjg7fCqp2MQOFshurgYfM3XOLI+Xh5HMUUYyMjwNNV5xWdG0uGRv2XVlbBJwdLqDjby86+kv5z+o5/2H/wDTQD8QjOgaUY2leBq4KWdVNtm+QeYPx25VoCThO9Z46nLoniFvnY6iPX7p555VrJuG714rxLJlqQeoX0NwSP1Ig/xKEz8F9KSw8J7428/wqfSWIprlsSHHvrLNqLr0PIqyj4b+mcY8ak/C+GUBrH/SG2/Pu89/Cpdw2w2omefQeSghhDb+aqXru4R/oxOOW/1FU50KtIyW7Q4GDjBwc+HPwrRnXjw8/Y39x/gcfSso20bNsK3vDUpdB11XivG8f60DtdquPhtvYC2JecrPvsN8+QxywfOozJ0ih23J8/z61BZrMggHmfWnWXowyqzH9UAnbHM48d/Wt2x0xvlG268ufDELZnbqRy9PY1XCKc5559SeVKB13XIUqrbHbkM4955VBOCWoZsHlvSzpDYqmMetSA1D4zLm0CjNPTskDC258VJuB9Ytz20TBjtKh29GBI2HlXpmWzg+e/zGaws8COLJY1U4RH2AyRpDHOQOQG+TW4LCbMcbDfVHGR8UFeTf4kUMkMUMrze/4r1j/D+rjmbMxjbWKUnkaYLyLen3Oxpju9j768Jh3XsLd0QDUe6xLTVZ3K88wv8AhmpCtJekKZhl2zmJx81NXFG7LOw+ISTC8bh4FeZVjw4sBvtyo3jPBmjxkg5xgg/nB9KdeCw4DD9lyD8KF0mtzoBwcAjf/PFfXUVI19L219V8ozzOZUmLlcpt4Z0caQZBx+NFcf6PtDpyc6hUu6uEyBgjIJxn84yffTp1xcLcRRsVUAORqB37y5C7kEjYnOMb86MGHxmjM4OqrPpz/pggOyrOxsWckL4DJ91KpejMmNXhQOBSYf3j8/k1KpicH3GhqOiZNG5x3CMqKh0bw0KCwWxY4FDbhzD4Uv6Py4kOcHmMH3/Q073Kg528+WDUEFK2RhPRTSTlrg2yV9TsuLkDzUj47VeV1Z1QnVbteRDzJH0NaUnt68sx7uVA8l7twV36Vw8VHYrfce+q6617fTPG3uq1ktd/j+fH+VQTrv4fjs2/P5+NB4XLlqmK34kp89C+yjk0lGqdqSwyg4z6bD/KnFsYzj4V9G0zczAfBfJs/deW+KSkV07b/OjhF8/z4b0aV5+f5+lFdmeSgzAK9Osr24ry/jxbvJbsUbtIlit4wX1K/wBoDhJizIQdH6Zd8kpsoqk+sL2nOJXrarmdmfsjC+nAjdDzBjbXoJOCxRlBI+6NqqGK4O2DihaRk5Ofd415kSTutvrzSi14ic7nPv8A5HmffT5wizBDSMqsuCuWyMNzyNLDDD02qLRtTkeJnTp5DOcZ29+PP1pLJpHRCubDcaWznwA3BP41NOsLhTRQwR7jQgL6tsE4Bxy5kkj0yfOo90OGqeLAyVdWweR0nVg+m1SXrY6RNNKQ2n7xbAHoFG/7OBkDzJrkl1B9fIj87n1P1pwiudOMAEDcjcA555x5+JG9IYbU42Izzx+P8aWPCB+uM/h6H1pLrk68X6VmV2cQpFlQGEahVBwAXVV0hSfLGN/GpR0O6z5raRXs5pIJGwHYyONhg6MRyDtEGNlfI/u1CZEBG+5I235eu3hRdnFodXHeVcahtnzx/DNIDzTVrLrS9t684vZR2V9DG/ZvlTGskRmKgqsjMshIZThu5pDEbjGRVYXXWvMl27xvNEptimGlJk7GMCSSMOoKkMsW6SB48DdTgVCejV/dl0mEQdYHHZ6wNCamBVCe7qGcAgnlzqzZOgP9Za7i6lhtBAsrTCALr0g63RRkhpX7QRxYBGcDDAHLrkpTdIOjfSFrKbTKsZ+0vr0zF7eeBZy5MyzWr6YFX9bTkZOUCd4mzeqfrymh4vYW9q6Yg/QzSwzv2V8GIlubqdpmzLKdJbXJIzMQcMO0OYrxrghHD1MlkYllvcQ3DxsS1iIzHHEJctyMgaSUnvSDugAri8+gXsv8K4iL9LBJGltrRDFqdlkW4ZdTSKWIZ9WxXP3c+tEx3BXWOy3D0SgtL+a5mz9pFxb9j2coQRHAOtCq6tStld21ad8bmqj6kPYWm4dMbgzxjOoraqZGVAxyEWbVG2VGF1YyRzqL9RHXDBZ8LjhSH7NNAwSSWVwWE4Yh1fOX3cFWPI7HerM6tPbftbkyo7d+JFwuQO0fPeWMnY6cb0SXEHulTWBsVpGDYAYxgAY5+Hn4192tRDoZ1jxXKkrJGxJyEVlLKDyUhSdx41I7vikafekjU+TOoPyJqIt1XFKlHlke47fLl9K+0Hy+I2P+dJYuIqRq1KV/a1DHz5Uk4r0uijRmMsWwzgyKB7iSdqQgpE5mT1z6MN/n/lXO0x4ke/cfPn9aqro97RNtI7rOY4VQEmXtFaLbw15+944Gafm67+Gdk0q3sLIvMq4PwA5k+lOLSN1ylVhwlE7TQoUyEs7qSWZiMayXJJIGMAkgYAGBVQddfswWfEogMQxXCtr+0SW8czysBpQ3HaDM8aKXPYN+jkzob9Gzq0x4H13cNnC9ndREvyGoK3PGNJ8c068T6xrSNtD3EWr9jIZ/Id1cnfOOVOGa+iQgEWKoQdS3A5LuBrR7GyuJo1uLVIuzNwIxH2NnOkUitrhEIaN7Un7MVK/oy69oYYeqF+CzxXLzXAuvtkjrNCjC0uYrmXXcW8jh5FsYQDqCSRoilIwrtgVY3Wz1KWN3e2fEpUuGS3gmVBbI33j2Zt2zGA6GBlmZdgCJMH7orN3TPre47atK0JNzD27uhuWQlY1J0wyRF0LEqN+5kHzoi+2/io3aarSvTT2f4meKLh3aWUV7dm44hPA7utzqidBFMUuI5JI11ZQFuzRgvdbOk5L6P+wPDDG/9Yz20LpckWsTuU7aBGP6LsshczDQ0jIVySe7yqH9BPaf4u8872Vxb27swf8Aquba3kztIYHYo0LnOe6Qg5lCSc077QfXHxG+WBb37VGU1gCRy0UuGxqjYAB1jxgMGcE4Oc1HI4Ns5I14IXpD1mdRnAbkxObCGS7EJS37BWaFtC6Qs0URi7VEbvaplfB/WNeZPWUTwy6lgjE1vJpRLuBGNrHIyvrIAtriQSRs4E8LSEmFtLhI5AQF3s+dLZBcdrcXU4SCJxE81zP2SM2AFH6Q6R49mMBsegpp68OH2OhpEuzccQluC06RQtHbohHeZS5c5zpIzISct8A5HB+oTzY7Jl6w+tq54m9v9paJlgjWIJFbRQBiFiVpHWED7RPIYI2kkkO7atKxqQtQfj8mrYABVZwpEaIe82SGZFDMFIwodn0DIXSM5QiUYHhjH/P8+VGs7Fd2yurGCfHnnHPfzoe65NLJivl3pZPbfD87fCikiOwxz5etJeykAubBP/B0lYKiEYUl1BGwI9fHPluK3zwe2t4LKxjvCrtAsEoGM5njQ98KNsKzE97CDALYC1QXU31WT3EMYYRqqYYEnDmMnPLHe8RnNaq6ScLElvLEAoZ4WiBIBwHQxk+eNLHYVheIcQgIZG1+oPetyXpnC2GVERkllZa4s26wj0j6E/pZLv7TazlnaWWK3lWUwlslA7IWyWbu8+YOTtVeSQDBOnOc5O+R/D6Vf/TDqaPDOHXGJi4keMP3cZYE6QPELtnBzVIjaM+uK9RwJ0NVSExm4Gl7dAvMsbhmpKsiYWc7XfqSovPGAdhRyClNxbikcjb0JPEY3WKiY7ME48KddY7QnTvnG5Gxx9cUZdyKmApDZyc4GR4YO2R54pJw3h7ucIpY4JwOeBzPwoCSlScrz8x88fLFV7/a39yNZfLt70oS0eYhVBdjuFA38z9d6BP0HlTBZdPvpz4ZKVXugjf7w5gjyPPIq1+j3Qe4uREC5ZjjA7pAjyMsSve5ncneqyqrjB3tLK9w7C21XdF83wXOB9RU99DaqptIYoAR+jy8srM2qSSWQgsXY8k2RBgBQAMbRtou6By2wMb4wNI2PkByNRvoV0RESadARv1tPI+ufGppDaV4ljuNS10gB9lp0XsuF4TDh8ZEe53KpC09laFXlb7XMe2YvIOyh3JOT3nEm2/LFQ3ra9nizUxoktxqKEsWaI+YXEaxIFG37RrV6RVS3Wac3Lf3VVfkN/mSanw/Ha+STK6Q2A8PyTo8DoZZDniB5lZi4h7P2N458/vpj/hJpR0N6vXgm74Rh97WCcjQGIwpG+SR4jGPGrmuIudMUse8h/ZjPzO1bBmL1L2lrje/gkk4Ww9hEkbbEa76fFSvqW6twJVvpMl2QiEZ2RWzqbHizDYZ2AzzzVxcx60k6FcI7O3gB8I1HyAp9i4QSNs1gcVnfNLrew0CsYI2QizU0TRnGN/nTc/Dz5n5n+f5+NSteCv+yflShOjbkbIx9yn+VARie3ca73AogzRjcj4KHmwPm2PecfLNc+xHzPzNTpOhE55QyH/ZP8qXW3VRdtygf44H4mrCKjrn+zG70KHdX0zB3nt9Qq+gtcevqdz8zUQtLXVxI/3YvxJGPyK0FbdR122Moq/vMB+GaQdHfZtuEupZpZYFVgoUa9wBuc5Aq4pcDxA5iYiLi2qCfjlCy95QmYWOlfhTQY8mrrfoHbAaZLyFfPvoD9Wpm4hZ8Gh+/wARhGM/6xP4E1M7hSveNh7yFV/5io2/aJ8gVWS2poTWVS6562ejEWz8ThY+QkBx8qYOI+1N0WjyBNLIRy7NHcH4qpFc3gyrIu6Rg96idxRTDZrj7kjHDh5UCWwpNf8AtxdH0A7O0uJj6ppz8ZCgpkuP6Q/hy/2XCm97tDj6Ox+lGs4LePbnb7gShXcVs+zE732Cf4OCk8lJ9wP8KXp0QnYHTFIdjgBG/lVeXX9JbIP7Hh1qg9ZTn34WH+NRvi/9JdxQ7RrZxe9JJMf78VWkfCFMCC6Ynyb+aBl4qm+zEPe78lbXVD1L3yRuXtZVLzSNhlwcFu6fcVwfjVvcL6o7ogZix7yo+mawtxH+kK44+32qBfWO3wf9+WTl7qb+iPtN9IL+4SEcTuFV2GrSkC6V8caYMjbzY1YzYBh7LySlx58kMzH66peGMDAT5rfq+z3OSSXjXfkTn8AQKVJ1FMv3p4R88/UCs3dYfBrm4GRfXyOFA7l3cRgkeJSOVUJPPlWcOmfQG9ydV1dS/wDeTzP/AMcjVRwMwObQRm/iVeSxYw0XD2keA/Nei9z1cWsYzLewrj1THzZ1phvL7gURxLxi1U+Xb26n5GQn3bV5cXvRx0OSu48cD55xRBu5B+swq8Zh2GbsgafMkqjlqMQabPlcP+IH5r1Cm6wujSfe4l2mPCM9pn4QwSH60lHXv0YXk1xIf+4vF/GOJficCvMlOKSftt8zQl4zJ+23zoptPTM9iCP/AMboYyTu9uZ/uNvwXpY3tUcBT+zsLmT10Rkf/b7sH6U23Pth8Nx3OEKd+UotAPfstxXnDLxmTH32+dIxxuX/AKxufnRbLD2GMHk0fkg3j+Jzz5uP5r0hk9ullGIuHWyeAHbnHyjtI8e4Gmu/9uu/P3IrOMeRFxJ+FzCPmDXn4vHZTzkb50Nr9zzZj/tH+dOdUTcnegH5J7aeA7t+J/NbmvvbZ4of9dax/uWwPxzPLPuPXI9KiN97ZXEjnVxNh6LFaJj3GO2U7+prImKGtQGaY7vPqiRTwjZg9FpDi/tSXcn3+KXvujuJ4v8A+2aIEenL0qL8R67de0lxdy+jzTyD/wC2SEH3cqpmvs1ES47k+qnEbRsB6Kez9NLXJItwWPNuzjyfexIY0H/2loPuw492lfh3c1BCtBamZQnElTW560GPKMAer5/8opmvOsOXfAQfM/xA+lMJFEXS7GpoxYoaUd0lMfFOn9yWP6Qc+WhMe7vKx+tA4X1kXkJzHcSJn9hin/3PRTHdJ3viaLaOteyPuhedPfd5Pir26K+0nxJFGZ9fpLGkgPvYhZD79efWrL4P7XDEYuIUcEb9mdIP/wBVJrX/AH6ztwjhZ0KceFGSWZFZ+SoOci62cNH9WDbktO/+0fgtye/H9nY757PRueZLwFoyfVvGim6uLKfJtrwE+RZJB7sgo30JrL5QiuC/YeJ+NQlrH7safh8lO2WaL2ZHD33HxWgeLdR90m6tFKOfdbSfkwGT7jUC6xOjE6MC0T6dIGoKSNue61FOGdY91H92aQAeGskD4MWFSC09oG7GzlXH95R/5cD6UxtJHmzC4T34lUdmWOsQfcoVI9ILgVP7nrLhmIM0C+9QB/AUSy8Pl5aoyfUj/KjGx25qpfU30LVW7ikclWBfdBIjnspwfHvY/hio5f8AQ6VdwAw9DRjGqtfK0lQ+TmaCKV3XDHXmhHwpMEqzYNFTOOqAaDRjii6VyYjFrrmg4r5qhsiAdEVTm8PcFNpp+niwg+FGQx57+CFe61kXwODLrVlRWBxUO6G2WqZBV5W/Rzbl+eVY3G5uxkDT0XpXDFH28LnDqoN/VhpNxROzQtjlVnL0d9KjnWBwfFvIfIVn4aoPka3qVsarD+yhc8bgEqom6cHwj+v+VFP00fwRfjn+YqPw0dprdtpIui8edidQftJ2PS+XwCD4E/i1Ev0sn/aA/wBlT+INN+KLlFSCmj/hCgNdOftlOP8A0hnP+sxnywPwFFnisx/1r/Bj/DFJlr7VTxCwch6KI1Mp3efVDeZzzkc+8n/1VM+rOxLGTcnYc/fUJ11bXUNw0OZzzwF/Gq7EyI6ZxCu8CzS1sbSSn9eDGhLwT0qwE4LnwpQOAeledGrXt/6PaoDw/gW9F8R4R+mxgfd/PKrHs+CYb501XvC83GP7tNbVXcdeSl+hNtl8VHr3geIXOP1TWfOFQ7sfU/jWsul8QjtJnOwVCSefkOXjuRWRYb0jOBzP471rOH3l7Xu5XXmPGjWtfG0dCpVwnhDSsFXx5k8gPM1cfAOKW9sgjEqDxYkjUT4k439PQAeVZ8t+kLowbAOM908jkEb+7OR6gU0vOTvWwsvMcq0N0260LaSCWFHYtIjLnThRnkTkgkZ8FH8KjvV30luEhMdtA02GyXVTjOMY3Kj61TZerW6q+sj7Jaz6gzgSqUUcgxAySa6yQhQfjvFyZXMkWl9R1jfZvHbJ/GkLcUX9nFJ+OcVMkryEYLsWwPDPhSNWp1k6ydIuJr5H8/Cjbq8ACk/rDPPOBkjfYYO3KmMvXdVdZdbVPnEz2baG56Y32wRpkjWZNx46JFyPA5HhSVJ8kAZJJAAA3JOwGOZJOwAptFKIZSCCCQQQQQcEEHIII3BBAII5GksnWTnc2DpIYnR0kBwUdSjA8wCrYIOMHei7dC5IUHKgsfcu7H4UXxXjUsztLNI8srnLySMXdjsAS7EknAA50hzTUoSz7Utal6lbTVYQbf8AWc/+8b+NZQXmK1/1CQE8Ph/ekHu/SN/zrJcSHLTA/eH4r0Hgw2rHfyn8E7XnB9/z8Kabvhvh7/wqwJ7LzpnvbEZG3M/wrz2Ce7gF7RKAWlVvwOw3GfX85qaXth+hfb9Ummfgdt3j7z+NTviFp+hf9wj6URNLaQDxUeS0VvBYc42WE0gXP32G3vpHBasWCk4J8/ifWn/jcWLqT0c0lnH6eP1K/wARXuFFCHwNf5D1Xy7XvyVD2+aQcRsDHgE5J38fd9amknR60FmZP0i3IwRlv0bA88KE2OPAtTF03bePbwb494fhmpHd8PBtNWcEKpwf1vdV6yijzzNP2W3CoJKl2WJ17ZjYrTvsrdWVp2VpdiLNxoMhlZ3yrEshAXXo04yv3DmtLMKz57LUrfZLQlTpKOqtjbAkYc/MGtCTrivCP8RoWtfAQN2r2TgCd8tLMHG9nkDyTbfrSVBSi98KSaa8eadF6y3ZJuNpmKQecb/gawT1FqCswPLUPj+cVvm8+62d+634GsB9SbYa4U+BH/ER/Cvef8MSDK8eI+RXif8Aii0/QQR4/glnXpagRw4/bYfT31YPV9pWzs3QJqEZBPi3eOQwznA5eFQfrzTMER54k/EU89VhzZxH3j5Mf51741jRiLhb7K+c5nudhEZvs5Vh1xW+m7fl3kVu7yGcjHM+XKtD9RHGo14bbAjf9LtzziV1O2cDlnOBWf8Armi/0r3xKfqatTqPZDYLqbHZvKB65ZmA+LNiq2kYBiD2nxV1iD3HCo3DfuqG+0XxFZL6B1GFWBI8bb6Z5X1bekuPeKnv/RhSo8CVGPXIG2sZHzNVl15J+kgbzEo/wtGR/wAZq47eNnjjOdmVMYx+yMnHwqaCJv0qVpCGqpnmhp3g/wBjT8FR3QeApxWJeRFwFPx8PjnFbMls6xsDo4sp8rqP6stbinttz7z+NeA8afV1Dff819R8AyZqI38PkmE29IL61GV25EH61IzBSLiNtsNq8+ZLqvUwVXfFbbTcjyYf5+XripZwyy2/5U0dKLLE0R+FSvhMORR1RJ3GnwThsoR1y8PzZy+in8Kx10Ynw/gcjfIz+Nbr6zrANaTD+6fwNYU6Nw5lxudjyr0fgqTM0j7wXinHze8x33SlHSZu8vh6D3/Ona+m1RsP7uw8gBnA8gKb+llvgKffTkYT2Z9UP1FeyxstNK0fwrxh7gY43eKjnR1v0nzp16XLsp9aa+icJadFHNjgfEVKOmnD2EQJQgavvEbe6h6VuaikHQqSdwbVM8Qpb0GvZCkehsMUEascd3bGxI7oPLPMDxrfHRZs29uf+xQe8gaSfPcjxrz86v75kjicb6TkZ3Bwa3f1ZXpeytm84x8Nz/OvPP8AE9mbDKaRegf4dutWVLB4FScjamPii08E01cRXl6V8wQ6OXvo0Tfqod7ujAnmpHzGKKfnXJRkH12q0j0e0+IT3NuLLzr7HE9wvlM+w/eIrvSNP0RGORHj/DlmnDiNoVvrtfESt+Of40m41P8AonB8QPmK+z8KIfh1/u/gvkXFQWYi4fePzSToFcY3O6g8vD5VKusvjKvaKi6cdorYAHkR5gjGeQGPXlUG6Iz/AHhTh0lGY29Mfn60dTOzYe5vgVVzRD6a1/io1wdu+vqDU7lsNIydJyM8wT7vSq+4bJh199TEyedCYMRkeCi8QaS9pCjHDIszYHmdvrUiMQ3GBn8Pd5fOoykpWbOcEGpCreNRUf22+KlqBctPgk/QB8XkP/eAfPatWSxbHNZK6OTabmI+Uqf8QrYLKCAa8e4nbaVp817twI/6qRviPkmJ4t/z+fSoj122OYFb3fnHh8KnxtN6Y+ti0BtT6D61maOXLUMPit9i0XaUkg+6VTvDpFESsAM/kee3LlilanI8KSdHbLVGM/GpGeFhcY5V9aYTSOkp2OB5L4nxGdsc7m87lNqx/wCVGT45fxqVwcPjYZAG1E3XCB+yPl8q0Iw1w1uqD9INJsQqC4Zw9nDlVLBFDNjwBIAJ95OPyaFLbY2IwRz8d/z4U9cE45bm2aGRNMys7xTp94s2jCS/tRqEIUeGsmmU8RONyCD4+PuNeFhespGF3o1SBzFFwuM+dGXE+rG1KlUz6tYgZGb9hSfd4Uj4+6tKc5xvuOfyOB8KfugEOiCZx4gL5Z86g99JnJ9aYowd042MYUE7H9UFh48yPHkMii7+6BUBU5bkgbn40hBOPzzo2GQ+PhSWXWSayvgDhtwefn8DUy4NNbjnzIyNwSNsAeROd/MVGF4ejHlgbZJ5Z9MUqutAzseewGNx7uYpHAFIbFPl90k2KZyueXLJ5A4G23rmlH9Z6oey1kI5bODuGKkA8s7bc9vlUTku8AnGkkYUfiT45x40Xw/iIG2CV8R64wDn0ya4NsNEhat2dUXSUcTa4biN7P8AZZVLR2aoRoYtqC27AaTo0ZYDvAMpHo3R9fdxw7iV9JHI6RtMnYQfdnwsSRAySOjNjILaG5jkdxjHy9PJNKgOyrGdSKGOEb9pRnAYb7+tJOIdO55XaSSRpHYgl3OpsjkcnxAGB5YqXM6ydrZXD1tdeovXlKQiBpZu0mEZOZHwFJY/rHK5BI2yaryy6dmJl7MlCCfHz8c+frULub3Vz+PmTnxoEsiYGAdXn4fKm2XW5lXT0A6/L6ym7a3kaEsCMgagVJ3ODzOfHnSvpZ1pXU0xna6lZ2bJ77bZG+ldWAM5OMY5VTdrMW28qVPeNy8vHypczhsVG5t9Fe7e0bxFbd7aO5kWJzlkzj9XS2G5qrfe0jGD7qZX617iWPspJX0frBWJ1bbas5zg71U0krY56vz4fA0TbO3mQaQvcdyktopvc8ddho1tpG+nJwcf3c4+lJOEdLWjfAkZR4gHbHoOXLbOKic+sHHPbOffShHx9773u39NseVNueq6yujoz0+Goqbg24ZW1uQZCx/VAVVBQnzU7VLOintPS2UkkcBTs5WBM0i65NgAoLSasLrXIyMjUfIVmccfO+1divgee3v9N6c17m7JTdbv6e+3tMWht7KecxQvI01wVRe2GF7MIq6iEQ6yzE5bA862l7PXE4OIcPjMzWl5IxZ2aMrJzO4bIB1qdmGNjkV4h2/ECGOk7Hn4E55g48PSpjwfrJvIlKQ3MsCFQumORlyOZ3BByT60U2o6p+bqvTj2mOgPAIG0ra283EJUbsoFViy5UjtFEQJDDIwRt7qzR0r9gvpTfWlrJcdg/YwCOGBnCzpFgNiTQhTtTjz8htzqjerzrnNtKjy9vMoJDMJR2qodyU7TPeLbncbVuTq7/pGIRF+kieKJTpeWRtTBQAFUKpJ1lR3Ty+NOLw8alKMp8F5kdLOjdzw6YwXUUkZVipjcFQWTBO3JguRvuCPOk/EuL2uudtEkokRliLsY2jclMSsIyA+lRIojbKkspIOK271pe0Xwe8e+S2sLib7RGoa4YGZXXBzLKmQ6NFk6BkZI8qwp0t6LdhIUYnGMqSBkqRlWIB7pIxt/KhXWBsClIF0yhxRUYzXAfMVI+H9GQwjBlSMyDUC+wAOcEnkM4xvTSlRvRt7dTILhTJqhIj0sRokJGlmOCcIM90c+VaI9jvoY1wl1JNEj2yhYQXVSGl5nTkahpXBztuaqjoN1VW1xDI83FLS1lR2VYpMlnCjIkXTzDHYYrQHQrrH4JwazZLe+mvJpZYXePsXULjCy4yqqAq6mzq3wMZyBVXiMUssDmRe0VdYNNFDVNknPdHvV7dGuhyW6aI/u57o/ZH7IP7PpTleQgA+AHMnYYG53PpVdcW9tfgUaHs0u5m090dnoBbGwzIVwM8zjlWZuK+0wt1JK99FcMjbQRWk4iWMHWrK6uGEqyKyhs4PdOxDbeef5Wqnuu9w873Xp7+K6NmwJ9ytj2wuLItgI1dS7zocAg91Q+fx+tZImbEY/e/hUl60usCO9MRjgaBYYo4dLS9qXKaszO5VSZHBGRg6dIAJAFRO/YaUxz3z/AAr2fhqkNFRmEuB/qvIOIq9tfViVoIG3ok7AU9Q9VF+6o4srorI4SM9hIA7N9xVyo1FuYxsfOo6ZfKpdxf2kOMSLHHJxG5ZIXEkYLKNLrkK2oKCxXJxqJA+Ao2taDYqrg3Uls/Zx4tA8XbWs1uZi6xhyisxVCzABXYjYYw2Kr224VJJcR2+VD9qIl1EBVkZyqq7chl+6fWib3rEvJsGS5nfEjSjVIxxI+S0g37rMSclcc6ZJ5ixJO5OSSdySdyT5knzrOuY3MSrZsj2gAbK4uk13E0jOrRRKgdux5s0iFo5Y8ju5VkVQue8CrDIappwLjNlAYblbtVdCgeEag7DmR3RpI+mdqzVCxHKhM5+JoA0MThldqrRmK1LXF7SAfJeovCOvPo6Y0c8RLEqCVEbB1OMlWUKcMDsRSHjftO9H0UiKW4d/AmJwvPn3gPCvM2CelghoZ2E0TRpC30RTMcrHmzpCvRnhXtJcHY73aJ/3gZMfMbUZxL+oJWaeTj9ohc6jGrIxGfDcg7e6sAdGujZdh3ds1IumnR4cwACMch+fKqf6LQxShgjGq1cFRiD4HSiQi3xWzbji/RNPvcXlk8+yQnl5aYzTdJ1l9DI9Y138+oYbCyjIG+MlUxXn3dAjakaOc1oIqOmaLtjas5UYrWu7pld6r1W6Le1LwOWJzacPvJ1g0g6lReY2wZJRqOBvgcvfUQ49/SA2kJ0rwWYY/beIe7lqqB+z50UEHD4hgapsyv8AHZQfcoFOfTjonEULuFUDmzYAA9SdgKxEuPsjqnQiJtgbDQXW8p8C7ana98zw4i5udEK9/pNGH9lwuNPLU+foqio7e/0mXEjslvax899BJHzIFVH0i6MWZyVng+EifzquuLcEjU92VD/tKfwNainxHtBYNI/4/wBFl6zCzDrnDv8Al/VX7ff0hvGW+7LGnosK/iTTBxP24eMPzvZl/cCL+AqgJwB4qfjSYyCrMSPI3KoiGeCtziPtQ8Tf719dN6dpj/hAqKXnW7dyE5uLgn1mk/g+Khki0TbTBdzypbkjdQbFai9l/gLSvLczFpMLoTWSwy27bMT4Yqw+nPUxazZbskDHmVAHv5Un9mW87Th6yBAgMjquOZCnTqPrkVawt9TKDyJAPuJwfpXjWLV87K51iRbTQr2zC6eEUjNAQRfbdY/6S9TGjOgfnzqv+IdEJEJyKO6S9fV88kmmbEet9A0JsmTpGSudlxz3qNXXWddtzlz/ALC/yr0mlo61rRnc0+q8+xDE8Mc4hjXAjpsj5LQjwxRDimyfpZMebA/7I/lSJ+Lv5/SrhtNJ9qyzD62H7N0+OaR3Bpy4Bw55E1c98UK+4UQCfcKizta7KTqijE98YeBoU2Wi1cfVd1qWfDVMjBppyNlQbD3sdh8KqLinDSser1xTdDZ90mukpo6ptnnTwUUdbLQPuwDNbQnktPH23B42R38e0/ypq4h7Xkb87Nhn/tB/Ks88Rk3+ApErb0KOHaAaiP4lTf5pxH+MegV08Q6/oHz/AKK/+IfyqM33WfC3+oYfEetQHFdEVFtwmnZsD6lQycSVsntOHoFJZem0Z/1bD5UXH0qQnGlt/dUd7KlvBbPXLEv7ToPmwFTupImtJ6IaPFKiR4abanopnLZHHKm9rQgD1NW5xDortjFRy56P95FwORNZWOuaV6JNhDxZQ2OA0pW3NS216NelL4ujX8aR9a26fHhMihS2poQsjU7To3SqPoz6UOa5qOGEPKgK2Boz+rasNOjfpRg6N48KhNeEW3Byq7HCz5GhDg58qstejnpRi9HPSozXqcYOq0PAqTX/AAA6SceFW0nR30pJxrgWI3OOSsfpToq4l7R4hQVGEsbE5x5A/JZlni71J3Xf405yx99qQAbj3/xr2gwhsWbwXz012aW3irc4PZDs0/dFHS8PHlS3h0OEX3CjXirx2SU9o7zK+g4KdvYt05BRq74SKa5+E1MZI6b54KJjnKAnoWHkodJw/c7UjurLFTeO0GaZeNIAGPkCasYqgl1lQ1FCGMLlEpI6LNENx0HmK4OJKfSrsMdzCyDpYydClC3RHjRydIHA5mkgkB5EUVLFsae3RRvAISxOmj+Iz76Q8S4p2mDpC+7xprAo5FqyjaqIoMhokUbMKLxTnbpAjhCfKgPR6TEUZ23nQ90QGmyQMald9B3B7h+AphZFqUcTTuL8KvsMZnDz4KsqiWlo8U/9VthquU9FJ/hWmYuC7DaqG6kLDVde6P8AjWrbXhewryLjKbJWZegC924Iblw/N1cVGBwGoL1xcNK2cx9wq8hYDyqsuvwKlm7NnGpc4Hr5Vj8OmL6hg8QtbiTv1WT+UrItr0KmYZAyMeny3Io9+g0o55BJwB3Tk/BjUoTrQgUALHJgD+7/ADNJ7rrYTUrLATjlqbHxwB8t69uuV8zuLrpqj6sJz4fNk/8AVRUXQBzIIskt+tjBwT91cg4JIyx8gDmn1eu9/wDqI/izU1cL61LiL+yWMOWYlympjqJP62R3QdIOPugeVLqu1TzH1GTeY+LfDwU0RZdVYaQxKdTLkOQSygjmBspOOR9fdScddfEBt2iAYx/ZJ5eeM5+POiuBdatzAgEaRA/rSFSzsc5LElsamJJJxuaTVLbxUrj6isfrD/Af4y1LuoDhia7xUwVRkXOMaiCQTjJxv61Vs/XNeuCNSDIIOI1B3GMg8wfWra9k7hrBbrI/WjO/qCR8+dZ/HCRRvJ8Fr+FwP0gy3irhi4ZR68LHlT6llQzB6V446Yle+FyjsNhv+fOoy9t/pR9FqxUtNz7qhcFvm8bb9WiYZPa8k9uqbOuC2/8Adl0f+z/8y1i22nxW6euy1/8Add5/3Y/4lrCKivRuFXZqd/8AMvGeNdaiP+X8UbxG4z/CkoNGTmiwvrW3XnC+z+NHLIeWds/D30S3M+804WWnBDY5jx/lvilskKQXC4OMj4cq4hoV6o1HHLO35NEx0qVcNcavs18TXJUINR2qk1CDUiRHhq+Q0n1UKNqQpUoHOtpezjBnh0X78v8A90asVIdxW3fZiXPDo/8AvJv+M1jOKTajv94fivQODdKw/wAp+YU/mtKZeJwbqPUVL54qYuLW3I/3l/GvK6WS7wvaXatKr7hEXf8A9pvxqxb2x/Qv+4fwqEcKi/Sn99qtC9h/RP8AuH8KMqnkSN80jnXYB4LAvSuHF3IP+0/hTZeriaP1K/iafunn/wAdKP76/wDCKYuMnEsZ93/F/OvonC9aEE9Wr5ZxcWrpG/zIzpxHgp66vppz+NSGe81WgDZBCLpGDuPA+lMPTnP6MkbHJHuON/pTy1kxtVbUMCMEDO+PL191aUf6mcD+H8Asta8EN/4vxKvb2ZetiYJZ2WV7HW4+7lsl2fnnYEmthzcz7zWE/ZvtlLWzDHaLP3vPTnHxxz2863XcSbn3n8a8E/xKAApjb7K9v4CAbDMAPtpt4k3KkqUp4s2wptU14q3ZetN2R9wvdb3H8K837CZo7m6VSQRK4OP7sjV6Ols/WvOXiR0394PK4m/+6tXtX+GzstQ4eI/FeWf4gMzUbfM/JF9N+Iu0Y1MWGRsT9cedB6I8VcRgK7AAnkcfShdMwDHkeY/Gm3ow3c5eNfRL7jEPMLwRjGmjtYb7IjppOxdSzau7zO+3lTl0Q4w6xkBmAydgdvlTP0sPeXny8aUdFJNmHr/DNVTCRiJ96NkYDRgW0SjpvxNn7PWSdJfGd/vaSce/SPlUm6N9JnQJ32xjlnbH8PhUR6YDZT6n+NOvCT+jU+OBRbO7XPv0Q0jGmkYLaXRVxef6cj55zRN57alr0GlFec1+2J1P95T8iK9G7Fcqp81U594BrwPj5tpWnxK974Bd+rvb5JI0NJL+LankRYpLc2+xryZsmq9aBuq96XR4eE+oH051K+DRVHemq/2R/vCpVwcbD3Vazu+qapj7ITf0+t820v7prBHRa/MVxqAyQWGD67V6HdKIv0En7przsgTFyR/2h/E16LwM/wBofeC8d47beJh80+dOeBukaO4xqO345xUks7SE2ndDl+yRixG2rUAyjzUAnf0pi6aWrmHWckBgCfAeAGf4VNuh/AVlsEKMdehiR4MVJ/Rj4jHyr6DiZ+uPHVi+eJ32pY3E7P5KoOijkXEWDg6xg8sZzj3c8VeXWpZsOHMHCh9aHb0YePjms/2zfpB+9/5iPwqwelXFpHh0M5KryB35cqrcOsIZ2qyr4y6oheORSroXNm2UDwLbfH+Vbi6i77Vw639Ay/4Tisd9S/Aw9rLKwOlJCuR4HSrYIx5MN61v7OsmeHJ6Syj4ZyPpWD/xEj7XAYX9CtxwDMG4vUR+CsgNTXxEU64pr4m21fKcXtL6KCQA0CX0866JBXC9WLdDdTLAfWRb9nxS8HI9oSPjg0RxW3WSNiCFYKSQeRxvgepp/wCvqz08Xm/vKG+a/wCVRS+h7rD0r7I4akz4cP5R8l8pcSRZMScB/F+KjfRmTDH3VIuOwHsn93xqNdHjh/hUo4sMo3qp/CrPD9aZ7fNU1XpO0+SgVs3eU+tTSNqg6Hce+pzA2woTCDq4ImuGxUVvTiX/AGhUhGPf+fKmLjq/pflT1EDS0wtLI1LLqxpTQsumZTyw6n6g1tWxAKKfNQfmKxLxUYf5VtLojPqt4W841P0ztXk/F7LFp8SvY+A36yN8AvpYfz+ffTf00tM2j532NPbr6UXxm3zbyj0P4V5/G6z2nxC9eqReJw8Cs6dEk7vpk1M4I8j0qI9Grc4b0Y/jUyQ4Ub8/CvtDheZrqFhJ5L4M4kjLK6QAc0VbHBwKUTzt5fn3e6kl1LgZ5Ur4fxYeLLj18Pj5c61vbR7Fw9VmHRv9oNusy6T7qMJoy63J8Dk538d8+f0pRHw04ywK7bFgRnPLGrAwfPOK+dF7cibYjFDBoU1uByz9P4GiF8qVdZWbBII7EAc2JP8AKoG8mfz+dqmPTACOGNM47o+u9QNR+fz8aYFG0I2WjlXlRWR+f+fh60fFP6Ej5/QVycjkmx4fHwpeJFG/j4Y5/GkcHEh4jn4Uct8inJGcbgbYJ+IyRjwFIUwhFXHDdfeLHI8Kb7jSoIBPl8fX0pUOkTKzFQFzywMEe4cvpTWe8SSeeScnGfH359KcLpwB5oJPjXxagud8cxRj4pyehmjux8wfMetJUlA8KPe5O2c4+Q+HnXJCnPhgK94qdOcU9njaKMKis2fvHyIxjHjUWt7jLAE4UnfbOPXGRnHl9afG4Yvd0SxuzMAqDUr5J0qrB0EYYnGAszjllgTgNKYQrB4zbcOjeHsZJJI2iVpwyhSkzBSyx8srGxkTvZyFGDUT4dwgTSMiMqEZI1tpD/shOZLHniklp0Xuj+kjt5JY1wxkWJpYANOsBpVUw4ABB1MAdJpJL0h7XB0rGwyQ0ahfvb8gQABnAwNhXJtkal6wyrc0yuMDYZyd/ftQP6wDMWJOo+OfgPpt7qQTpnfO/iTzOfxojHw/Pwpu6WyeWRcbgZpJJKrDTjH5NJrFm1bg/EHFfXjbkYwfHb34/nSWSW1S2zwvM1xrjJOnNN7RYznP93Yb7+Pe2ON9gd/LnX0cL8wAB7xv9c0tk6ydYuIftH3VLOj/ABjQDIFVgBjv4IG3PB8agTWje8+QOfyalnAuG5i7wOoknS3d25A4bmvqKglIaNVG+wQ7bpDNEXaCVkeb76R50uDk6SPIZOPKojf27FmMhbPr+HuxUjsCVlLHT3RgFc6fgSF93Kg9Ib8sNwADuMjc4yDj035namh5DrJAbGyjd8VHIHfkc+Hjn1/nTaxpTdMaTlKKCnCFFJjxo4yUgMlOnBI0JxIXA81IGPUggk/CusnbIJioISpZN0LmRO1C9pEDkOukqR4Ddg2fPCmkU1okt4sYwsZ7zeChVUu5J9y8vE7eNDB4c/IEeYy2PtSPceaaZYiADnOTjb0A/n+NGXkucDGMD5+tOPH3iaQGFAibgADAOk6dY8MPp1Dx72Dypu4p974CtXTUpbEJAVn5Jg59rJGxpHcR0qNG2NoWdFH6zAfWnVP7MnopoG3eGjmn616FER68cl1HPlTc/CmNv9qCp2Qn7AguO07TQJM9nz7PSwGvOM5GNqurpXw4RWch2B0hff4c/Gs5JF86wdBMagvc7kdFtsYpm0QjYzctuUrS/wAfqigtdZ8MUmroWrfIBqsznJ0RmKchcMGweY2zT10d6CyywGdIneONv0zgp3BtsEMmtzgg5CfxNc6aWaxTheWEUk4OWJGQxU7qSpGR4EEUKJ2uk7Maow0kjIu2IsOXj5Jsh41KpIEjAehAP0pNJ0mn3HaMffv+NAubhDuM58dv86bddEdiw6loUDaqYCwcfVHTXzHnvRqxld/HGaKs8FlBOBkVKJ7FS4j1DUxjUbj9ZsH8ahlIYLWRlKHSu7x6LdfVlZmOytFP3vs8Wr3lAT9TUV9pXiGjhk5H6xRP8TDP0BqxbC3wigeCgD4AAVSXthcV0WMUf/WXAz7lUn8SK8QoW9virT9+/ovdq53YYe49GfhZY4K0ApSm6Kg4BDeozjln9YA7cuXhSdpR5GveAF88FxQGFPnQ3hRllC4zsSfz78U1X1qFdl1K+lmXUhyjaSRrRiFJRsZUkAlSDgZxVn9QHCNckzc9KKP8RPL5UFWydlA5/QK1wmnNRVMjOxKK4h0U0gnyFRbjnCdEaebGry6d2ASCRiMYAqhOkHHHkKggDSo0gevL48qo8NmknGbkCtdj1NDRnJzI0W6OoPhvZ8MtVxjKl/8AEc1OeKX3Zxyyf9XFK4/2I2cfVaaOgdpotLZD4Qp+GaR9bPEez4deyZxi2kUe+TEP/wB8ryKpvUYgR1fb4r1CACGjHQM/BedMcJwPdQCpr4XBCkeB5/DcfUUTX0ONl81u3KMK1wihJdkKV8GIJ+HLf40CZa4rgFfvVx0Y/wBEjbH3smudI+juyDG7OBVk9COC6bW3X/s1+opv43Z/6Rbg8g5f0woJNeYuqi6pdrzK9+joWNoYwR9kKjennEYigjQ5IbJ28/DPicVF5eKjTpC7nzomR8pFnmzOx9+QKIb7w99eh00AiZlXimIVTp5S46fkgTyHO5rltKARq5eOOdGXaYY/5H8CaRtzoy6qkcLonwrv2s0VEa5muK6yVzyjUQpyMLuRjfSC4x/dcso8wM+NSfqotTJfW6f39X+EF/4VD4edWh7Nllq4lH/djkb3d3T/AOagK5+SCR3Rp+StsLiz1cTerh81o294bsTiobJYZmbyWOraurDAqBW9rmW4OOSgfT+NeP082hK+knMDiAiuFcC7oOOdOS8C9Pz41JeGcM7g9wpbHw70oZ9TqVLoFFV4B6fn/nmlEfA/SpULGj0sKgNSUl1Eo+B+lGpwn0qWJw+uf1bUZqU66jA4UPKjP6r9Kky8Pof9XUw1PiuUbHCvSmPptY6beY+SNVhrYVEutaHRZzt/cP1+NHYfL2lVG3q4KtxB+Smkd90/JYqiHeY0gtEy6j+8Pxp0h5OffSLgsWZEH94V9PVoyQe4r5Yo+/OB4hXXa/dHuoZFChTaviteEOPeJX0vG2zAPBJXFJZkpcwohhUjSopG3Se2i3+FRjpTsj/ut+FTGzi3PuqE9NHwjfGj6TWUBUOJjLTE+aq+vqVRcPLDIx7s70B7FhzFb4Lxc7pOKWWBJz7qI7A+VKuHL973U1w0UkZN0lUUcooAFGqKsImaIZxRE1FmjLiixQ8ntFKNkaDX1Eg0a9C2RIdohL4e8VNeML3R7xUIgG6j1H41PeOpjA/vfxrU4OO5J7lS177uZ71Z3s9Webl/SNfxNayhs9hWZ/Zqs/8ASJj5Rpj5nNavt7bYV4Bx1JlxJwHQL3/g7/8ASo/M/NJVs6rH2hujplsigH35Yx6/eFXMLWq469Oj93La6bP+3DqynUiEYO5BkIXPvNZHCpAyqjLiALjU7LS1zS+nka0XJadFn209nuIgatWrG+PwpVZdQNrr0FwoG7FnVT6ABiN/hTO3Vt0h8XYHxJnj/wDJqFMfE/Zy4pM2qXsi2+WeYknJz4Rn+Fe3/pOl/wB1vqF4WcErb/snehVkXXs/8NjR5GlUqiljiVc4G/INuT7qp/oJ0US+uW7JCkCsEXPMLh5GY+bFI9PoZE86crb2Ub/PO3H+2/8A+AqZ9FfZe4nGpEd7DAHOWCdqc7Af9Wm+wGxAwOfhUb8YomC7pW+v5IgcP1zhpE736fMp1HU3D+x9KlXQfqlsssZzCAuyo7ICWO5YgnOBUei9lriJ+9xXHujkPpz7ZajfGvYzuNQLXYlLHvMYWyvqS85LeWBUAx/DybCYfH8lw4ar+cR9W/mrm4jw3hNvHJITans0ZtKlWY4GQqgcyTsKhfsqcWNwt/MwCmSdG0jYKMEqg9FXA+FQyz9jZ13N18ocfI9q3P3Ve3Uz1Rjh8ciK7P2jBiWAG4GNgP41nsdxujlpnRxvu426rX4DgVVTVLZpWZWgHmPwU1+zV8LenBbejxZ15F2i9RKZhac/cag3Dof9Mk/dFWY0fP3VXvB4v9Nl/dH40fTPuHnwUzDoUn6+YscJvP8Au1/41rz9jr0O9oNMcHvf+7X/AI1rzzQV6twgP1R38y8a4zN6hn8v4oqYVxFo9LZmIVVZic4VQWJwMnCqCTgAk4HIHyorFbtedrjClNo67gjOeR8qTU5cK4Sz50jJHh4n3U5NJTdPzotWo+9gIYgjBHMHmKJjSlSoomvjRsUBJwBmjLuwKhSSO8CRhgSNJKnUATpOQcZ5jBrlyTGuUsvOFsmM4OpEcFTqGHUOAccmGcMvgQR4UmArlyDXVFHQ2LNyUn1AOPLnyoVlw93bSqlm32Hpz+VIUqBEd62/7LLf+7U9JZf+I1iAD8a277KY/wDd3unkHP3H+NYvir/RHzH4re8Hf60/yn8Fbjx00cWXY+hH40+r+f8AnTbxiHKN6YNeO0z7SBe1u2VfcNXFwR/fNWxc2/6Nv3T+FVnwiH/SyPXPLntVtXP3G/dP4VcVlmvaSh8+YBeeHWSmOIv6sv4AUzdKEw8Z/OzVJetO1ZuIkKCSSuAOf5wKZumlgQ0edOcnbUuRuPvAHKg+Zx419CYRK39H2J17q+ZscYRiL7DS7kh6WDup7z8tth9ac7Jf9G/2aL47aCZQEeHubnVLHH3TtkGRkEhG3ci1vsTpxvSnh/FokhMZyzFSNk7ueWdZZT6/d+VaNtVE2oe4u0Lbe+yzZhkMLQBqHfC6nXs88WeOaEgZUzBT5jl+JNegU0e595/GvNTqz6RrDJECGz2qHIZQM6h4EEnHiPGvTOY758968M/xEnZIyna3cA3XtPBEZZHMTzcmfiq7U2qKdOJ8qbK8YGy9VYNF0JXnV0uhxxO9GP8A5ibb0Lkj8a9Fe1rzz65Zez4pe459r5Z5qrfxr1ngCbsql5PIA+hXnnG8WejaPvfgU19JV/RH4bfGkHRV+6ffSS94+zKVOMHn3d/nRPDOKlBgcvHIzXvrsUYakT2NgLLwhtG4QmMnW6P6XruvxrvRV/vD1/h/lSbifFBIADgeRxj4V9w++7PPLfz/AMsUI6uaavt7Gyn+jnsOz5px6Vx91fQ/wpZwM5RfdTTxHjokBUhRk52zt7t6Hw3jwQAaVIHmSM+/B2qd2IxmpMoBtZRfRXmERne6D0i2kr0Z6Ny6oIG8DDEfmgrzj4txJZMMAqkeRJz8ya9CerOfVZWh87eLy/ZGR8K8f47Ima2RvUr2Dga7A9hPIJ/IpPOmQaW4ohk2rxnYr19pUC6aR91D5MKk/ARkD3Uw9Nk/Rj0b8+lP/Rc91fdVnMbwAohx7idOJxfo3/dNec3Hl0X0mP1Z2x8Gr0hvR3G/dNednWFEEvpyeYkY4PLffz9a3nBMlnv9y8s41ZmpmeZ+IUl6a9IQ9s66MZZGOMYyDv8AOmvopx5ktwqkjcnPx8P51F7/AKTMyldsHnhcfWioOOuq6VJA8hiveP0qBOJmj7Nl4L+jh2PZE87pFdRETMMbiRtvXUcj4HIqbcTh/RN4d2oWZyW1Y7xJOc75O7HnjckmlCWUr8ldvcrH+FAwVro84a2+ZGzU4flJNsquDqZ6WxRcPu4ZHVWkl1IGOMho0XI9xTf31qX2buLI9iQjAhZMHHLJXJ3rBNv0PuW5RP8A4cfViK2T7HFhJHaXCSqVPbKwyRyK48DyrF8Z1M7sHMRb3WnoVsODYIWYo6Rru85uov0WgBypBxId38+eKcU5U3XzbGvmJh7wXv43TLK1BZ6Eq53oUy1aKa6xZ7Ty6OKazyMKHb5VXcnSWPxVuXpVu+1jwUyX9soODJFpB/28csj8agU3UPNsNYz+6QP8RP0wK+oOGH1MlFGIAT3dfkvmvis08OISGY210VfWF0FfV4VKE6QwFSGD5IwMYx7/AKUpTqalJI1KMehP/Dv9KWT9R0gXV2yf4W/nzHl+O1aqKCuhBDWHVY+SpopSCZBceKrF4cGpNa8dQYBz8qYL+0KMyk7qSvxUlf4U72fQqVwGXBBGRv8AzqvpXTteREO9zVjUdllBlOib+M3KswK5+Pvp4t+Jx4He+hop+gc3iB86KPQqXyHzogR1bHF2U3PgoO2pnANzi3mk/GipIKtnz2xWwOq2YNZWx5/okB94GD9RWOL7hDxkBq1l7Ps+qxiHkWH1b+f0BrzritruxDn75l6lwPI0VDmtOhb8lNJVr65jzFIPNT+FPsXBdeADvjx5e7nzpNLwcqrg7kg15m3k5e0vc1wLSsUcdvpopHRWONR5HnTJN0jlPNm+ZqedLrEfaJFI/W2+I5UzJ0XL7gfKve8KbLPA0sJXy/jLYoKt7Xjmd1E5OPSnmzfM0X/Wcnmfmals3QhvL8+f/KnKy6CYyW/PjV03Dql5tc+qo3VcDBfT0UIu7iPJ05xtgHmNt842ODkeowfGj+jPDjI+PBFLNnH3R7/XAxTPMVycZx4Z5+7/ADp+4NCFjkcMdYKgDwIbY586oQrI7JtuVx8Tt+c8xSngFprlRfAuPlmgw3Ok94BvT37/AAqS9A1WS41BQiqM4HIYHnS8k2+i+6zrrMmkeA/Db886huvlt9PzmnvpfNqlY+pFM6cx8KQbJRsuo2Of5/jR+3gd/wCHvzmvmg3xzoU1qdWF72PL5/SlXXSea2bIIBJ9d/lRS2ze4jkD/ClFxenOPLFI5Lk1yUL6+J8efnnP8TRds243x60GSTPOg9nSp3JH3bgnbOMeNfIo2otpKCz0i5KZrnwHL8+tGvKMD849OfKkRoxTXJE+2sisVVjoXIGrAwuebEAaiPE8/dUp6M8Yt4mQTRwyIsvbGQwmVpeyOVtJAZIz9nuMaZFBQFSu6nLVX9uMml4s2z4VxTSFfHTDrvmiimWw4lcdhxOS5+2WUhZyiGKKKN5JLgSNJLL2k8QukkMzpbgzMXfFUzxrjOti2lVJCjCIFXugL91cAE4ycDc00i1OeWOdBlnIIHjSHVJZKhbcyTg+X5zRBLc/KgCMnxrkEngeX401KnVuIbDGf50Q1+RsBj3f8+dN8twc7D3UO3jbJ+e9dZJZGyT+BGT4Z5/n870VJK35/lRUrb557/zx/OjraNpGAGxPjyxjxpU6yFFqGM5Ue76Y2qwUvNSjB17DJYbnbw3zjyOflSXg/B4yQJyWOOWcfEmk3SFQMBCe76Y/IoCVwkcGhQON9EVfXvPAAHljb58z9aZ7258vw/P1zRE8h8aTGXfPjRLWAJ4ag3MfnSSZhj1pW0Z8fKkVwtTBSIpRSuHI3wd/zz9KSlasDorbRyKIyO8yhAfIk7H1505LzATvwTo5cRiP7+hljeWJi6xsJCQpYIV/ZJD8xgc+Rr7jV1mWRsDmRg5IGDtgnc4wME+ValEOIr9pNJ7NFiGDnuxxgj1zqZj6GsoxR/o5H/O9UtDJ2sjyRsbLUYrTinhiaD7Qun3ttXZHYEpk4GAO8xG3njBPmd+ZNJeMSd9vh+ApbDDh1H7KIPkgz9c023jd4+816htA0f3svPGWMpIRAp/6CWmq5jB5ZJ+QJphqU9X4IeZ/2IJMfvEYX61SV78sDvJXWHtz1DB4p56a2yrZJJjEkrkk6mGQSTuA2CB6ipB1+9UUdtw7g99bWtxbGW27DiBm7TBv4+cqF8qqToC66G07gYGCBHutW80w2senAUAkEbHbxHkaJ6ae0TxK/gW1urh5LdXjkERx2YeFWCsoxlCQxBCsFO22ax+GfsiTzJWmx14+kZRyASr/ANm1lecWe24bNOLCSWU28s8TPMsCIj99I0DtIrs8ZOgDCg+NVx0i6Oy20zwTKUlj060OCVLKsgBwSudLDOCcGrH9l/rbThnFIbqW3N0hWWLsVZVOZ8LqBdkQYP7TKN9yMU0dYXFv6w4zO6wmL7Re6RAMMUUOsRTMbOpKqhyyMy8yGI3q0eQ1pKoImZngdSta9UXQJbS2iQY1sqvIwyNTMM8iSMqDpyAMgCsjdbd72l/ePzxIVz7u7/Ct4mPQD5KnywtednFrzWZZD/rJWP8AH8TXnvDrnTVU0p8vU/0XqPFOWCihhb/dgmkzUnC0rZRp2znx8vSk0Yr0ReUhSHoVwntJeWyoznbPLlsfWnLq24YJby2GN2uVb4K2s/hSzq7i0wcQl/ZtwoPkWb+PKnr2d+G6uI2v91ZJD/hKj6tVXWSZInu6A/JXmFxZ54223cPmtuW5rMPtpcSJa0j8Asj495VQcfA1p1RWOva8v9V+ieEdvHn3sWY/wryThlnaYiHdASvYuJpOzw5/jYKjQKLej1HOk7V7cF4GjI60b7MPCP8ARrh8felC+8KoP0JNZziGxrYXs38M08OjOP7SSR/fvpH0rMcQy9nRnxIC3HCMOeuDugJTD15jRasP2sD61ni3tdVwq+cka4+KgitCe0me7Cg/WdfxqlerOx7XiFsvPNwD8ASf4ZoTBDkojJ5n4Ky4m+txBkf8o9SvQOyhwiAbaUUfIAVXHtNcQ0cJuf77Qx/4n1n/AO51ZUr7mqM9r7imOHrHn+0uF/8Atak/+evMMKb2uIx3/jv6G69ExN3ZUEn8hHwssZSmuV2WuMa+gV84oIpZFBqdF/aZR8yB/GkicxT90Ls9d3br5zIPrn+FRSuytJ6AqeBmaRo6kD4rcvDeF6Y41/ZRR/uiq66cYDzn/q7O5b4mJlB9O8R+TVySW/h5DHyqkes6bEXE3/ZtkjHvknjBx/shvga8bw93aVOvX5my+j6x3ZUh8G/ILMN0doh5ISfeXb6YAoi3OWHvpRxMd5R5RIPmuo/VqT2A73uBr2Vuy+b5jdxSi5UZ2B0+7/P+NNx8acZBtTbGtPUC6DQaGBtQK5KjIRzq7/ZHsS17K/7EDfDUy/yNUlENjWjPYzs8veNjksSg+8uSPwqjxp+SilPgtNw8zPXxDxutJSQ5qveCwZ+1N5yBflgVZNycCoJ0ThzHIf2rk/LNeMwOtG4+S+hm+1dTaxsMKNvClX2Lal9vBtR32eqV8xumE6puFhRv2KnNYa6IahMxTbpuFtXVtqc1tq+MFNMqRNos66banPsa40NM7ROum17eq76+u7YTH90fM1apgqo/adk02Desij+NaTh36zEYW/eCosaky0Ux+6VjS3Hcc+/8aJ6Nx5mj99Hr/ZE+v8a70Pj/AE6V9V4w7JT/APEr5rwgZqpv8wVxx189CUV8RXgd9V9NAaJNLSdqVyLSYipmqB4Sjh68/cagHTb+zYfnnVg2fJj6Gq96aoSmwJ3HLerCg/bC6oMbFqU26FVq1qR4UFZCPE/OnJ5fMEfCkc5HOt8CCvFS0jcI9bwUbats59KTRFcbg59KMjkUA48a46rmGxRMYo4CiUNHrVzENEI5I7nnQDQ7jnQWNV0ntFTt2QAaNkNFKaMmocqYbFHcLH6RP31/EVYHSFd19XP/ABGoDwRf0kf7y/jU+46N0/erYYI28Mh8Qs9iB+tYPAq9fZig/Sz/ALkf4mtUJHhfhWZPZci/STn/ALsfxrVDwZUV818dH/1WS3gvovhMWwqH3/NGxxUCaGl0ce1cmj3rzt5OXVawaFNJgHkPlXGsx5U4vHQCtDCXKpbpAvBV/Io9OGgUqK11WosTXbqmklN8triizHvypxeLNBMNQ6FOvZNjWvuoyKCl4tq+7KlI2K4vSIQ11oqVdlXzcq7RJdNc0Wxqt+CD/TJdvAfiatC5H4VW3A//AIyb3D8TVnSbPv0RMfsnyTr1wWgPDroFVYdn9186T5Z0FW2OCMEbgV5zWtngb6D+8xHp4Ec69GOt/iiizlhHelmXRHGu7sx8h4KOZY7Csg8V6iBDEZZ2KaRqfAzg/vHn5bV6twm4thcDsTovI+MWgvjI3AN1UtvxAo4aMiN1zh4ycjIKnBLHmpIOByJomG+0jZ5B+6SB9GFTCyh4fqw0siL+swTWzfugAhfeRS3pD0h4YiAWsEssm4LTkKB5NhQc58iB8K9AuvNSCq/a/LY1FmA5ZJOPXcnnipL0YjdlyGaME4YxoxPlk6CKZbnjPaAjAQcwAPLwJx40HhlzIoyjMv7pIP0I+tOTCF9xyRo5GUOXCnZt9/XcnHOkI4mx/P8AnRd85LEnJJ8TRUQ3rrJ1kpnhYjOnbwOKI7Fv2fpVm9EulFskSiQgHHln4fGpBH0wsGzkgbfsjnzHh6YpmbwSC6pI25/Zo8D+5Vvf9IbM/rpz8QOXy8KhnSC8jFwhUgp445YpwcuUNcnyP1oOo+VXKeLcOIwSgOOenx8d80UZeHf9ZF/hP86bn8EqqWFuWQT6Vtz2Qpc8Pf0uXHzSMn8RVALHYYOiSPVjb31fnseyD7HcDyu3+XZRb/SsfxR3qF3gQt1wlpW+bT+CvZ02+FMnGoe4/L7tPYzimzjKZRh/dNeJwus4L2odFXPCP/jceaq30q2ZfutnyNVRwtP9OHrEv8qt1Y8g+6rfEJLTM9yYG6Lz563bItfOo3yBsRnJzpAA5b002/VVc/8AV6QfcPpmpb1oLp4mP3o/+OrbEQOxP5NfRnDtGKqnbmOwC+YeLK11HWSEDdxWb+knQeW3jDuRgsFGD4kMcbAeCnx8KeOivVU08Yl1YViQBgk7HB8Ripv17qv2VMcxOm3ppkHz72akfUki/Y1yOTNv/tVoI8PiFX2Ljpa6ycmIymi7do717Jg6IdRC9rHqdj31OwHgcjc5PhW9mbYe4fgKoLo9crrXGNiM5xV8Mc4x5D8BXk/+JtJDA2Lsl67/AIb1U9RDL23UWSDijbU3A05cSXamwx14I0817c3ZBkFYZ6xOGo/G7pGAKlxsRt/YqfxrdJWsPdag0ccnJwo1xkk7AAxKM16hwE5orXZtrD5hYDjdpdh/d3v+BRkvQGDwiQf7P8cHl7qK/wDZvEf9WPlgfTFTC245b/8AWIT4nP4Ua3H4W/1iAeWob19chmHOGpZ8F8gGbEWmwD/iqk6f9DUhjVkXGW0n5Z86b+rro/HOzq4zhcjcjxAO6kfx+tTjrUvEeDuspIYbAjP5xUQ6obgLM2ogAo25OB4ED6Via0U7K0ZLZNL228Vt6N1Q+gJffPrbr4KXjq0hzsuf9t/P9/nijW6qYc8m+Dt/6jU0F0hH3kGcfrL/ADrjzLn76eveH860Ljhp5BZoPxPYXVNdYXRVIAujOGB5kncEDxJxzrZvUtLq4dZn/sVHy2/yrK3XGgMcZBBxnODnHI/WtN+ztNnhlr/dUj5Mdv414Vx42MR3h2DtF9A/4fvlJd2vtZdfVWDpNc7PalASvgnOvCC669uvZQnpnF+hY+W9OPRFsonuorpRH+hk8qF0KkyiH0qxfrT+9T3ORSiWI4PuNefXWxZgcRnBA3K8vVRmvQw8q8/uvSErxKQ/tAGtjwXJ9e5vgvPeL2Xos3QqQ2fVpBgEoCcA5JYnf/ax9KXjoLAv+rT/AAj+Oal/B7ZTGhLAZRc94DG3jmiuJXcYB76bf3hn4fjX1FR0tKGBz7bc18r1dTVF5DA5UB01sxHdSKMAADYct0BOPnWjeF8CGiPl9xd8DxUeHhWfOsUq90WQgq6Lv4Z7yNk+fdB9xFXdadb9okaKW3VFXYZ3AANUUM8cFU83GW5t6q2r6aaemjDQc1hf0UhbgQGCN/cF3+OM/M1ZnUxIBJcKNv0cRxtnmw8Pxqgpeva2/VDnfwFWV7NnTEXV1cMgYL2Cg6vNWJz/AL1Zbjeujnwx7GO8Vq+AcOqKfEu0lYQLLRimkt5HsR6UpA2oq6O3wP4V8lt30X04mE5/P1r50z4UHtfHzpSJNufhVibp91lb2s4dN1w+TljY/BwfPnjypyuJHZjiQhSeRwdueM7tgctiKXe1b0XluFtmhRpGjZshASQCAQcD1qq/6+4goGbKQHxOht9sb7V9O8DY1BR0bRK4bW38SvnPj7AKmuq88LCfGynd2+nbA5c+Z+ZOT8abJoSRg7jyJ28/XB5HlUMbpdeDdrOX/A//AKaLk6b3HM2k2fEaX9Mb6Odeqjiegd9teS/5SxFhuI/mqz6aw6Z5h/2jn5ksPgQcj0xVh9A1BhQn6en1NQ3pRZyzSNJ9nlQtjIKP4ADmVHlTz0Z49JAgRrZ2xnchhz+FZbDsTpoat0rnDKb/ABWtxDC6qWmaxrDmFuXhqpwwXyz6c/jRDqTyUCmKTrQx/wDLkevh6+HlRbdZ6+MTCtm7HaF32/gsk3A68bxFMfWHbEaCceNX57Lj6rFv7s7r/uRt+LVn/pT0iSYDCMCDtnlV7eyaT9muUOwEwb5x/wAdA+VeN8ZzRTxPfGbjRe1cCRTQVLGyNINiFc01zp5DfG/8vdXUkBXOcnH8PXlSWdKO6OcN1yaeW1eIZwGknkvop0QtdZm6X8MJvHGDy1D4ED+NO3DOBDTk7euw/hvV69IPZshmkMpuJkYjkmjbzG6nY0hX2WbfxvLs/FP/AE16ngnG1DQQhrjc+RXhmP8AB1ViNS+SMgA+Kp64s1AzqG/Ll9d+dRDpBxg5KReP3mz5+XLBHnmtGH2TrP8A+kXJ/wBpf5VyP2ULL/rLg+9wPw860Ev+JlEWlrbj3LPQ/wCHNW03c5pWHEsdedK/L8/Gna4OmNFxjwOcbk7589qa4rkjlRbz535nNH6qgtdK0tcnLA77eI+PLlU36GcEESzNqz3Nj5bZIP53qG214uO9n35+XnU04OCtoxznUwAJ8QfD4UmqjdfZQvsCXYsV055E/h60ZKR+qoxvv7vTzrk3CvifEZx9KSuxTIwceX+dLunJS1yF+PMfH7vpSW5vsABduZ29fDPpQGtzjVjOdz5554NCtYxudh6Hlj+dLZKmy4kJNfdmcU7mRV2XY+f+XjRdxdHcZ28q5OumxlFCj9TXXSgSR77U5KgFq5qrjiuCuSo5aPQeBpNEKVQp4kZGaRIUbHGRuKcra1ZgWGMKMkkgHy2B+9uRsMkc6RiYNtv9M/8AKlt27IulwRjDRqRkHV90geRB+PxpCmFIIpmJwD8fKjYl7+/nirG4b1D3bMIY4HeUFI5hgAQ3Ldo32VmJwZOxVJdsjD89qsfol7C3E7mOaZRDF2ZZEWSQYklT78er9Ug93JzvnbanZCdl19bKgryDunl8PzzpqDZA05PnTrfcDlErwmN9UTmORVUtpdSRpyowckHTnmN6AbNxpBULq2GSFAxt3s8vjUYBC7ZIIyOfw91cFxnYbk/Tx/Ck0yEknbHLbl7xQQuKdZOsj58Ajx2+tctzluePWgJEeZH586VoqqSRz8/CkKRPgsmQhhk53yeZ9fTwrj3vn40XYXDnHiBz/h5bD0r6/AwfM0Nz1UNtV9MikevlQIOGndvLONvyKaZUPhSxOJFtj4eHhtUpaeSfZEXhB5fE0jkanIwczjbOxPlk0jnAzTmpwSGNDmrR6nOGa7qBf+0XnywveI+lV5Db94ZOB5+Qq6vZy4csl2ArjUqSMNjttpB8POoqmURxOceiPoojNURsHMhTHpxfheGXco5zySkHx0vIQo+C4ArM0ifoB/fbHyBP8av7r74TcWtnDA7QtGWAUoHVzp37wZiPfgCqRW2c9ihRgobOSrAEHGpskYOB4iqrA2hzC8G+Zy0XFDss7Y/4W/1TkFzM+OWoj4AkD6CmKRs/GnW2lzrb94/PNNJFeqy+y0LzaEd4+5cqb9Bbb9FMf23hiH/iBm/3Qaheiro6peiiS2x1Fl1S6gUOGBXYEbHxNY7HqgQ093cythw9TmerAHIEqFdeNz+nRf2FAxVevjbGeRJ9+cbemKkvWDasLqVQzSaTjU+7cvE1G3tn8Rj84qqoW5YWgdPmlxWTtKp5PW3oiktcgny/jzqx/ZusC/E7XGwjZ5CRzCqjD5amUfGoJa2MmNlyD41d/so9GpvtjTEAIkLqx8SXK4H+7z/nTcQl7Kmkd4FJhMfa1kbPvBaZ6wuL9na3Un7MMhHv0kD6kVhzo/Yp2Ad1LEsdOCPTnmtb+0XxPs+GT+cmlPmRn6CsudGLOUoqLMiAjOnsw2M8u8QayfCTfqJJD9p3y/7Wx42k+sjiHIJCnD4y4TQd8eIHry8cU19JeHIhUIPAk+fPT9alFxwG7EmBIdv1tC4+O1RXpKkiSaHYOQBuBj1rdgrzRm6k/CYtHB7x/wDrrqCJT+532HxFTn2XbD/TXb/q7YL8XIP/AJaj3CeCyNwqKOXSsMk32iDScuWLPA5k8MAxnSPIZqyfZa4EI2vSuSNaxhjzOjJ8OQ71ZbGKlopZhzGnrZehYDRuNTC87HX0utBxVhzr/uTLxS6I3CEL7giqD9c1uKKQDnsBv8OZrCXSropNcXFzNjZ5pGBOwK6jgg8iMeI2rH8Hx/XySHpb1K13GcuWlYzq75KBBdjSYW5IJAJCjJI8ATgE/EgVJr/oLLGup8AfvD8KjhB38hzr1kFeLL4Dat09TfDtPDrMYwexVj7zvWFFU8vOvRfozYBIIEGwWJB/ug/xrC8WSZYGN6u+S9M4JZeaR/RtvVZ+9oe4/Tw55KcnyG23zOKgvs28JD8RtzkdzU5HjsP86vXjPEI1e+kcptCUXWAe8/LGc8sVDPZg6NKtw0xOW7Jig5YUnT2mPAMQVXzxUFJUlmHPbbZu/W6ssUpA/FInZr3N7dLLTRNZr9tG+7tnH4/pZCP93+FaYR6orri6Af1jeEFwkdrAvaMf2pGJCgeJO5JH3QP71Y/hlueva7oCfwWh4lflw9462HxWOrlVz3SSMDntv47eQouRKvjjXUVHG33wykEghgBtzHoRsar2w6MRSTMoYLEhILMQCSDg4zjPpXuN9F8/+ahrxqCMEkYGcjG/iBudgeRqddR3DtfErUc8SavkDTzJ1YW2dpR/iU/xqQ9QPR9P60TstRWNJDrO2ojY6fQedAVz8tPIfun5K0wpvaVcTPvBawnB3NU5xboS19FfxK6oWZDqbOkCENIc6QTv4beHrV231mVRifI1Tdlx2ZLe9MURbKyGSU7KiN+jJG4LvgnA5A868dw7O1xczQ3FvVfQ1aWOhcH6ixWUONIVlbVpyABgZOwG3keWB8qS28TEnAAIGTny91PHFeNYkcoAPDUwBOrkxxyGCCB6YpHbvqZ2OMnHzxufjXtcZOUX6L5vnaO0dlGlykUqsAc4xROtwpTGFJBI9RsN+Y58qkvBuKRRNrljMoGMKGC43GSCVbvYyFODgnODgVLr7rZhJ/R2apH4Izq+3q3ZjUfUipLoWxVTKp5UOGUruFzlWXcZGGUoT7wCcHwOD4VOOknTpJVAWFYv2sBdx5AhQRRHC+nMSJp+z6vNiwO/7WCm3upcydYqFIx8q1b7Gdli3u3/AGplX5Irfxqjb7ptblCFtyrgd0kgjPrhQfOtNeylaf6AWPN53Py7v0xisrxNJloH+NgtpwnGXV4PQFWnxIAKT6VDehUP6CI/tzMfqal3SY4ic+Sn8KZuhNn+itR/dZse+vIGOtAT4r3dnVTyKKjuzoUaUpiirOueoSiFiofZUqKV92VQ9okScRV3RR4SvtFR51yIaKg9jSrTXOzpM6VI3SqM9rWfFig85h9Bmr6lWs7+2GxMEKDfDM5HoBjP1rd8GNz4pEemqyvE8gZhsviLeqyrMMQ/EUd0CjzOPQGir8foV94/CnDq3izMT6V9PcQutTO/lXgPDwzVjB95Wyq0VKKVR0VNXg4X02W6JG9J5KUsaTyVO1BOSm2+4/uqKyp3jUsUfo2qJPzNE027lW1+zQkt1ACNwPlTPc8AjP6o+FPzrSeVatY5HN2KzM0DH+00KH3nRhfDNNF3wrSDvU5mSo7x1O7V1Szvc4NJWUrqSNjS4BR+MUatBVaFitnGLBYt26RS8zXJK+kO9DK1Vu5lEt6IlVoy4owQ0C58KGvcqfKQ3VK+jq5mjH98fjU54x96P3ioX0TH6eL0cH5VOuMwYaL13rcYI39XefELMYg4ds0eBWiPZVg3nP8AfUf7tartodqy/wCyfCdNwf8AtV/4RWo+H7DevlnjaQDGJV9J8Li2FQ+SWC3omdd6XqKTum9YSVwOy0yTyW9JHSnSRKSGCgX6bKQFI9FCSOlSwV8UpocU66JCV0ijdNc005shBTSi2PhRemj1jrjJUzpLjVJsk7JXCtHMKCUppkunJvuoqrbgH/xk2fIfxq1LmLY+6qv6Pf8Axk3uH8ataZxyvPgi4timzrT6GdlBc3kVxOs2kY3TSADsozGWC+5hWIuJ9M7u4Vlllkdc8mO3yAFelvF+DLNEY3UMjc1PI1DLTqqtV+7bxKP3B/HNbDBuJWUkRbM0uPLwCxWL4H9PcHMfltv4rzpj4M55KSfIb/hmnSw6tLuTGm3lbPLCN4fAV6Q2PRWNPuoo9yqPwFOa2fvq4l42/gi9SqWPg2Ie3KfcF58cG9mTicmCLZwD4vhB/vEVMrT2OOJY7wgj9WnH4IGrcUVrihX6901TScbVjnWa1oCsmcJ0I9rMfesLTexvfn9a2PumI/4oxSST2PeJDcLAdvC4X+KitsR8qPUVH/nKvH8Pp/VFHhPDzyPqsB8Q9lPii7mFD+7NGf8AzCmyf2beJjnbH4PGfwevQe4t80ilsRRkfGtVza34/moTwfQnm71XnxJ7P/Ev/okp92k/g1Ev1IcRH/yk3+HP4E16Ejh4rg4cM8qLHGk/ONvxUJ4Mo/43Lzqm6ob4c7Wf/wANv4Ckb9XF2OdtOPfE/wD6a9JHsKIks/Hf5mpG8aSc4x6qM8FUx2kd8F5vp0LuAd4Jh/8AVv8AyrW3sm8PkitpQ6suqbUAwIODGi5wceKkVaPSXpDDbIHnkEaEhdRzjPkcDb41GIeunhw5XGfdHMw+BEZB+BpK3F6nFKYxshNjzGuyKoMFpMKm7V02ttjYK1bdvGkfFH2b901C7brqsTpAmPebQCY5QM7AZJQaQSQMnAqZXkXdbx7prBPpJqd47VpF+q2EU8UtzG4HyUB4YwN5Cdv7Lf4VbcY2qk+it0puogpGQrhvfnlV5WUdPxglsjbdFKNtVj7rQ6mL+W97aG2eRRjGMAZDEjcsPTen+36uOOt/qLdOW7yJt8ASfftWrDBR0aVdU/G1dTRNjiDQALc1jqzhegrJTNO0kk33WSuL+zHxa6XTcTWirkNhWJwR7oxuOX/OnXgnsnXioIzxFY1H6scbEevMrvWo0joQgod/GuKPN8wB8k6PhjDWDKItFn3hvskgEGTiNwxznCqFH/Ga0HbRaUUc9Khcn0AGT6nFBMVBY7VSV2L1NcB9IdforuloYKUFsDQ0HoknFdlpojyaWXzbGkEZqtZsrRo0Sgj1qu+l3UHYXcrTTI5kbALLIVzjYbDblViqK+FF09XLTHNC4tPgoJIWTDLIAR4qlpPZN4Z4LMP/AK0/ypPL7IfDvOce6X+amryrjCrEY/iA/fO9UH+iaM7xN9FQc3sgcP8AB7j4uv8A6aLk9kGxPKW4+a/yFX6yVwrU44ixAD9qVGcGoTp2TfRZ5n9ji08Li5HxQ/wB5UA+xzbf/S7j5J/OtFaa7pp3+ZcR/wB0/BRnAsPP7lqzr/8AYdW//wBKuDv4hcY9Rnf51cnV/wBB1soFt0YuqkkMQAdznGBtUnWHxr4UJVYzV1Tckz7hF02HU1MS6FgB8EVXYxzobmgQeNU5ddWSj/H4sxSD3/htTb0DOY1p+4mmY3938KjPV/J3API4+tWrDend5qVvslWEoqhesH2YftlwZ/tHZZ5DQWIGfeB4+dX5CKN7KgqPEZ6J+eA2KAqaaKoZ2couOizfH7HUf697O3oqgfi3L4U62HseWP68ty/+0o/BTV8OtCg/P1qyk4lxFw1lKrW4JQt2iaqptPZb4WvOF2/ekY/gRT3YdQHDF5WkR/eBPzyTVhqtdZar5cYrXnWV3qi20FM3aNvoFGrPq4s0+5bQD3Rr/Knmz4RHH9yNE/dVV/4RSxUr51qufVzvuHvJ8yimxsb7ICMV6TXDbfOlGrak7pQjd07RMujak0rmlbvzom7cYq3bulG6aJTQc7b1yfJ5HGf+VZV47178RjuHtS0SlJmTX2YJ0gkD72RgjBzjNafDMMlryWxuAt1QOJYlDh7A+YGxNtFq0Guq23Ieuw/PlWdOG8d4hLub/T6BIh9NNOXF7jiAiJS7JeMFge4NZ+8FYYwQeQq+/wAr1I/eD4rPDiyicfZKvjQM8h8h/KvpLJf2V+Q/lSDoh0hW5t4ZwNpY1fA8CRll/wBlsinhhWMkMsTyxxIINjr0W0jLJAHN2ISNuHx+McZ/2F/lSGTo7AecMX+Bf5U9dmKAY6aKiT+I+pT+xjO7R6JhPRKAkfoIf8C/higR8Hji1BFVc89IAz5ZxjlnFPbpiiHj3qYVMh0c4keakZCxpuGj0TLPBzpV0TbEo89xRlxHRPC3xIvvFSOOaNw8EWdWlWJqxQCKUJFmjBBWUzWVbcJIBQlpT2VBCfOnt7yW68m1ehqMUKGJRzYH0H8T4H0pVGyHlmvre6+VLpKtWF0nbRawoDg4B293P61EOHWiswUHO49/PfapH1hv3kUEDSo2yOXxO/uxn0pLphNyoc7MTu3KlNvxFlG+45b0mcDcZ/P59KCGpyejRxAg5Xbf+P5+FClnz4gHn6Z/hX0NsTk7YB8tjvjakV9Fg88+Purly+d28a+8K+jujjB3Hkf4HmKMWEEZBI9/IfEfypUqDNHjGPLeiM0oa3bG2/uOfoN/oKTH8+FcuQ3UfjRaR1wrQlrkqPtrUnlTx9jUY3zyz5evypqgfFOMK6hgnGaaQmuQbSXQ+pVDAZADDIIIIO3xyD5099FS4uIrhsMLeSGVFl7yN2UiOsTAnPZFV0kAjbyohGCrnAPlz/ACi5AzqAM7n7oBJ2A25aT4bBifQU3MUy6uvqR9olbC6kuJtUwkme57ByTEbhldUmBOTmLXhVY/d28BV+dJP6Q+OOzjgsrU9oF1TyuAqSSSanmKpkkN2jHvEcsbmsJHhjpsV9eW+/p4fGjTwViQNa6eZ3PLxAUYP4D1qQTECwK69tipZwbrNnSK4CkI1xdrdF+bhxnQgyMlO8RjOMUr6W8KS4EjdnKrwqnaO7AZ1ck7MbZ1knVjODzpi6KdG0luIowxwzZzsTpUZbG+BgA4qT9J+GSdlNKqsyF1XWNxtyDHl7t6jJTSVUtzCVOCMe+kwp/UrICH2ZTsTkDB8CfT3UkueAOpP3SN8MGBB28CCf50t+qlugiXbA9M0Xe+mKMknwNOMY8fxz8aITHPnSJErW+dceG/gaMcMRk02a8kfnH5+FONvbgDdjv4UhC4gIEtxgD0pLC2+3rRtwo8DRVigyc/Xb09NvjS8lyXumBtvjb8/WkE21L7qXAxny5ePiPz/OkMx2pB1XAE6JTwmEuTtnAzWl/ZV6P6TNKy4wgVTj9o71MurjqHsVtbdpLdWlaFGkZixLMygtkZ2GTsMYFWR0f6HQ26lYY1jU4yFHPyrAYrxDC+N8DAb7L1PBuGZoZ46mRwsNbc1GeO8BsZ76D7fNFHBboZNEj6e0kJwoweagAk/Cnb2l+nPBm4bPHDLbvcKqi3WHTqDZ7x2A7gj16vhTzxXoBZXCn7TCsjeBKKx9NzVG9fHVraW1hJLDDHHIHRFZVAOGD69wPICrHh7GIWCKmDdSVDxFg00xmqswygbWWabdcI3u/jj8KQdnTgB+j+X45/P+VIsV7RNyHgvG4tz5oLLtWnuqDheLSLbcqW9SSTt7+VZlMeRge6tsdX/DdEcQA+4qfQDn8c15hxlMGRMaeq9R4IhLp5H9B81k3plwuaK4k7aKaMtIxBeJ1BGdiCVAbI8iaa5OEl8LGsrsf1VhkY48cBVOfcK31O5k3cBvAZw2B+NLrbhyruAAR5Ae6sb/m1kLQ0R3tpv/RX8vBvaSGR0u5J26+9Yks+jjqNK2943MDFncbkctuz5nmRWgvZ36IXEaSSyW80MZAUGVNBduZARsOMD9pRV12vECN870queLSOioTlFJIHqeZ9Tjzqur+KGVUDogwglGYbwr9CqGz5728FRPtQcFmns44oInkZpgWCDJCqOfxzVWcC6BumC1tc5AUY7I41ADzxtkVrvRSW4j2POqrC+I30UIhawHXnfmrbFOHIcRl7WR7gbW0t+Sxvf8fljeRZElwOS9mT8yoPKqz41K0kruQRnkCCPoRWpuK24Lucc2P41H7zhS97IHyrcRcRFw7zPiqCTgWMaxyn3hM0PR8zW3DoQ6mPsIRhOYcRtLOGPiyys64HIjxzVkez90Skt7Q9qjRySys+lhhtOcJkeq4O9KOo7hUYv7RXUaEgupyPAYU4PzflVpcRuNTE+4Y+AqlxmtzUpt9s3t5FW+E4b9HqrH7DbX63TPxu31xuuM6kYAZxkkbDPhk1kfiHRLjSgIVdlXZVHZd0eQyAfqa2PHHSeWw3zWZwnF30GYNAN+qvsVweHEmhsriLdFiDinQbikgAkt5Gxy/s/wDytSGLqYv8f/CTfAJ/663WvC/HFO1lbYGK0L+MpWjSNvx/NZg8E0v+474fksFcH6mrztYg1tMo7RNRZNgusaiSCRyzW6Bb4GPBVx8hgfQU7PDtSC+GEY+Sms5iWOSYkWBzQLdPFaPCMFiw1rhG4nN1/oqR4r0SNzDeMidpJ2iqin7vmzHz2OKkHUv1a3Ft2s10U7SRI4kVBhUjTdQKl/U/w3VCSf1pWJ+DED8Km/SLbAoifEnshdTjYoh9BE6pE59oJlxVEdcfs/PeXDXAm0EhRp05xgYznNX7GlDa1zVHRV8tFJ2kRsdkbWUcVXH2cwu1Y7l9lyccrkf4W+P61Exey5cDcTpt5of/AFVsF+DCuHhFaQcV1Y+0PQKgPCuGn7B9T+ax2/sr3JOe2jP+yR/5jVq9TXVlPazmWZkbuFECKRjOM8yfKrtk4ZjwoaWO/KoKjiWpnjMbiLHwCmpuHKCmkEsbDcbakovpFxo9i+fBTv8ACoZ0Z4B2vD5Is47VDlh6vrPzxj41IOm5xBJ4d0069XnD8W8Y/uD8PWquGctiD+eb5K+ka3IRbdVd0W9mSyifXKjTMSSe0Pdyd/ujbmanM/VRw9udnB/hqw7+LZRjGFx9Sc+85/CmgpvSVeK1Mjr9ofVV0FBTMFhGPRQKfqJ4Yf8A5SL5VHLn2duH52twPcTVyJDXFsqHZjNWz9671KlOG0h3ib6BUY/sy2B/1bD/AGj/ADolvZdsP2HHudvh41fv9XUYOGVL/mCr/wB13qmfoqi/2m+izmfZYsfKT/Gf51a/QDoalnCIIs6FJIycnc5O/jUvbhwoxbbFQVWMVFSzJI8kdCURBQU1O7NDGGnqAon04nxBJ+6R9KM6MW+BAPKJfqBSfrLXEDepA+ZAp84Pb4cD9mNRULnWpx71Yt2KkCClCJXIkpVHFWZe5QmyK0ULsqUhKMC1FmTSUiENC00saOgtHTbrrpKY64YqVtFReKUuXXSKSOsm+2heETwRg7dlqPvbIx7sCtd3CfjWP/bUl/0qFf8Asgc/HlXrH+HTc9fe3JYLjR3/AKefMLP3GD+jQev8KeuqyH9I59BTNx0bJ7qk/VPb5Ln3CvoPil2Wnf5ALyHhNmetj8yrFVaC60oEdEyLXhoK+kyLJFKlJ3pZKKTMlTtKBeEbL/ZN8PxqLiLc1Kbg/oj6kVGU5miqc6FVlYO81FyLSOVaWymkk7UcxU8oCQSio70i5VJJRUa6Qjb41dUAvKFlMV0hcmEChaa+BoUnKvQAO6vOk2GjVFFAUcBVK72SjGbhDxRNwKUYoi4FCt3Rsnsp36Dr+nTPLf8AA1OeNylniz+qMfKoX0EjzOvuY/JTU44rB+lT4/wr0TAx+qu/mCxOIkfSB/KVpb2UYz2Erf8AbH8MVpeLJXPjWePZUQfZpPPtmrS/BYu78a+Q+M+9jUzepX1Dw5YYXB/KEtWGi3g3pz7CiTbnNZN8YGivA5IpFpN2dOk8O1JexNCSixUgKS6KgfXbfXUPD7ie0YLNAnbbqGDRpkzLg+SZk/2PWrI7L0oQtFOzAMp2ZSNmU5DqR5MpIPoTUlLKGTMkc24BFwdiOYUcgLmkNNjbdYQ4H198QlWN2vZAHXvYSEAMvccA9nn7wJGTyIqz+o7ronkvmsbmXtgyloZiFUnAzpIUAHkw5eFVz0V4vZcDn4nw6/sXvUSVvsjLIiPEkqh4pCzqxbXAYnGN1Yt61GoetKM3tnPbWpheGTc9oJDIh2KFAi94jk2POvfK3CqOppCWMbq24NreIXktJiVbBWBkziRmsRut7Lb0MW9LIRqAYDGpQ2PeAcfWumDevAzBlcWnkvXr3Ta0NA0U4vDRHZGhXaFLdNXEF22qsuj8f+ly+4fxq2b+3/Cqy4Fbf6XNgeA/jVhTE5H+SMicLHyVj2ltkUZHwvNOXC7AkU4x2BxUDIXgXIQTn6qPjhtFHh9SscN2oh7CpOxf0Kb2gUdFpim/isfdNSmazNMXHoyFO1Rdk8HYpzX6qMW4pSoFCsbYkcqXpw7NcWuJ2RZeEiEVFzWtPA4eRXxsvSoy1zdbJucJljtaGbSnk2npQGtq67jrZLnTO1pSOS23qQSQUmeCnNc8nQJwcFUvXp0T+0cPuUAyyp2i+9O9WbupXodc3NsZYU1pbymJwBk94LIGxzwA/P3+Vbin4KZAyaWYMCpwCdmBB5D1rBFtxTivB5ryK1ea3WWUo4CNhxGWCYDLzAfGpfQE90V7JwZOTE+GTSxuPfuvMOMqfMY5m+Rsr44h1YySRSR4C5jI1dmfvFcjHiGBPPzFWL0K4mZbOBzszQgMDzDAaWBHmCMGsnWXXrxwkKt1NnljsxzPge5kc8+6rl6jXvuxkS5kmiKvI3fi0s7SMXZg0keGVmJOVBG9WXEtGySEOzWIN0LwjUOZM5ljYjfldLuivDzGZZDtom1A/vHSwB929XxwqbbOedUjacOaXXrd2IbABOBt4lVABPwq6OicPcAO+BXluMDOGkbhevvygJ/hTNGrFQ4o8Urit81lzA+17FAlySGLejUtqX/ZKGllULI5M1spTcwTdLHtSJ49qkTcNJHlSSXgxxRn0aUm+U+iaJB1UX4hB3TTOi1LONcO0oc5zjyP4VGI4SNqmEUjQQ5pCIY8EaFCWjUagJGTRsVqaaYnW2T8wXzLXwSlItKELKkETrbFMzhI2SgrHS77NXxtTSiN4FrLi8JE6713RSz7IfhQJrfFNETzyTs4SZkoAo4JXxgNPELrbFLnA5pMz0CBd/z+edKWg9KITnUop322K7MEguIMq/u/hUU6BLgH94/jU4hjyH93+VQzoNH3pBnOJCD6b5A29KsYon9k4W6JwkFjqrAt6WBKHBbYHKj0i9DVS6neOR9FAZAUkeKjVi2o5oDRQQiojTOPI+iQvHVAjWjNFC+zGjVtzjlThSybZSuLx1STs6Ay0sWEmjorPlkVE+kmv7J9F3aDqmwPRc7YH5+VPz8KGPOkk3Csqfj4enupW0k97ZD6JhlZ1UPmySaS3I2p1ueGv5Ec+YoDcJPj+fnVoynk/hPoniVg5hRi4mrH/tOcK7O8E6jAlUN73TAPxIxW0bmwDEgbkeAIyPXbJ391UJ7QXV+8sKlVZmR8g4zsea7DbwIJxyra8Ol1PVBzgQDoVR4/GyponsBGYajzCmHQbq+4W1vBdG5TEsas0buoIbHeyucj41NbLgXBQSTPAf7rSgjlnln5Vh2fqonJGIlORs2VHw3O5HpSq06jLlzgJFk+BcZ328AT48yMHz2r1x1TA3dwXirKKpOjYytWdWt9BG13ZwSpJHbXcvYlTsYJ8XESjffsu0aI48U8KnvaVnbqV6mriyulkdo+yYYwHOoHHipjVSAcjZvKtILbHwFeNY/TN+lGSHUO106r3DAp3/RWtnFnN0/JfCuZpZb2bH9Un3D+PKutwdv2W+IP4YrMCml/gPor/t4/4h6pqY0RPIKfh0blP+qf/CaSzdEJ/wDqJcn+4xP4cvX+FTNpJifYd6FSNqoRu8eoUbuLmm+K6Adf3h+NSu66vrrmYXA82GB8ziiuG9UN7Kcxw68HfEke3w15+Yq0joZ3d0Ruv5FPdiFK1pLpGj3hTOzX08KWBPSpFwzq+uABmMg4GdxTiegc/wCwfmv86qv8u4huIXehWfditJf9q31Cg8kdFrEflU5fq7n/AGPqv86LTq8n8U/3l/nS/wCXMQA0hd6JP0tSD9631C8Vs0YtFaaMhWvpZfOalHQGz1Tr6ZPyH03oHTW61TOfDOPyKeOq9MGSQ+C4/ifwqIX9xqZjnmTSc1ENXFF6vz/yoRi8gaToK1r7IvRFGtp5pEVu0m0LqAbuIqjbIOO+zj4UqkWXUjG2WHIe/nyJPlyzyoN/CfHf12/hXorddX1q5Ba3iJHmg9x5YzSGXqasG52kOfRcYPmPKuyldkK89IbYbc8/DFAvGwdhj3efzrfNz7OfDWOTbgE89LFfovj60033sl8McbJMp8xK/wCBOPpS2KXKVhAn8ijvtbDHeztyYBh8nBHyrZN17FVk33bi5XyH6M/8SGmu99haMjuXrjn9+NW933NHjXWK7KVkn7QPFF+RH/CwB+INc7Qfsj/e/wDVWppvYUl5rfR+4wMD6/63YfOmPifsZXq/2csD+8sn/kekskII5LPkM/8AdA5ef/q/GlFvceY5fnx5Vb8/skcUXYRxOP7kv/qVKY7v2beLqD/obkeavCf/AL6D9K5JZV39uJ2wMfU/XHyp0S4IXGSB4Dcjz2zy38sVNeA+znxEnMkJh/fBYn3CPUPrTnN1BzDZpAgwdyknnp5YxzI99MdZL2ZOwVa2vFjncnzzkn47k7+fnUi4fbrLJGqnZ2AYAEbfrNsxB8T90b09/wDsLYHDXKDP9xs/I+ODypVw7oAbVjL20cgVWwEznlsTnb4edRnLySOhcBchNnReWAXRGiUomsMIWRXaJQe1CGUae0ZAfvFVxmiOn/SK2uZw9pDPawCNVEU03akuM6pe7gDWMZXvYIODg4CPq6uVEk7k94286oP78o7Pn5hXbFB6VcCCM2O6qqB7zpGfmakso9NkjjKiNSRuMkNkAn0xgkgfk0mhvmYHb09Dsck8/DxpfwTousgHaTaBjxUnH1ApdcdExkCOZWB2GMjA33PqcDb1qK1indmbXUfY53AUkeGAcHfcA7HnsTnlTPft78+IO3xqbTdXiAgyXKpnzU+4b535E5pg45YKhASbtgPHQVHuGSSQfPNPFr6JS226jkUxz5n8+FO6YK5OM+78/nypPHKmckFTy23oasrbawo8yMfCnuSFFJZZNLJbWNc5+v8AL+dJ3XTsrqam/VD1lw2Ek0k9nDfdpEI0SZiFjIcOZAdLbkALy8K611ygT3Q23AHMcs+XPOcU48BsxNNDECC0kscYAwT3nC+frWjovbNtl+7wOyznwbYDHrD/AAp0k9uhFIKcGssjcHXpI9drc4I8KRzAQRdTxOa17SeRC0xZ9FWwAB90AfKlB6PN5H5Vm1f6R64x/wDmy3H/APUN/wDk9c//AIkF1/8Ay63/APGb/wDAV57Jwk17iTLv4L1FvFwaAOzWkW4K3gDWfPbJBjsoUIx2kx/3FHxwCaRv/SU3m3/u62/8Vjn/AO0VVvX37TE/G1hE0EUC27NoWJi2ov8AeLEomwAAAxV3gvC7KeqZL2l8utrKoxbik1FK+EMtm0vdVbdbIPU/gP8AOirazLclJ9wJ/DNc4k+yj3n+FTzqx9oy44ZG0cMFvKHfWTKupgcBcA4OBtXrFRLk1XlMDMwTFwTofPJLEohmOqRRnsnI5jJJ04Ax4k1u7ov0RkCgaDjw7vy8B+NZysv6Q3iK7C1tB5YXH4LS5v6Rjinhb2g+DH+X8K88xygbihbmdlst7gWKHDA7K3Nm9y1Rb9FJP2T8qVP0bdsqFOduQ+VZJP8ASG8WP+rtB/sP/wCugP8A0g3GD+raf+E38JRyrGf5Ogvcyn0WsHF0h/dD1WurbofJn7rfL/LzpbF0Of8AZP8AhNY2b+kH43y/0P8A8CT/APKKAvt/cb87T/wH/wDyimO4NpuUrvRSjiyU/ux6/wBFs3/os2Tn6/nNNHG+j7BGIUnCk7DPh7qxzD7bXFdTO32dixye4yj4fpGwPnU86Fe3TxCMM7WlvLgeLuv/AN7f5UF/lCFjg4zG3kiouJpH6MiufNOUvB3z91vkaZeIcIcA91s4PgfePmadpv6Su5B34Xan/wCtP/5NRJ/pOJ+R4TaE+fa/w+zVoo+HWDaX4Jj+MXjQxfH+idOr3ozI3ENOhtMVvGoOk41MdLAHkT3M+e+fGrlvOhr5J0sN/I1RNn/SZ3bMAvDLUHIAxKRuduYtwatrpP7YHEoVBWxtpVKhiO0YEEgEj+xbOOWc0JiOCUtmsknyk6DTonYfjlVPnfDDcDfVPH/RpgOR+IoMfBDzxVS3n9I5drs3CrcH1mb/APJ6Rr/ST3AH/wCa7X/xj/8Ak9VH+T43C7aj/wBqIPFEjDZ8NverrThJxyx8KPThBxVF/wD8Sa4//ldr7+2P4fZ64v8ASUXA/wD0Za/+Kf8A8npn+S2n/wCo/wDak/zWf9r4hXtJwlj4U19IuDOIZO6xOk/qnP0Gapq5/pLLokFeHWq4/wC0J/8AvA503XX9JbxDfFnaj/aY/wD3sZomHg2JhuZifcoX8WuG0Xx/otBdUPQ+RbaLKMCVycqcgncgjHMGnfpL0PmLqBG5J32U/wAqzEv9JRxXbTb2q+nf/gB+FXPwn2ruMSWkc4jthI+SYzr3X9U6s7H0xUlXw/QwjNNMRc9FNSY5WVjyYIQbeKmcXV/PjeNx8D/KhL0MkzjQ/wAjVG8d9vnjUZIa2thjxzIf4VFrn+kW4xviO0H+w5wfPGsZ91QDhOikF2Tu9Alk4grIjlkhAPmfyWlE6OOcgIxxzwprknAJP+rf/Cf5VmYf0i/Gf2LT/wANx/8AfKJm/pFeN+Asx74pD/8Aflrv8m0v+870H5qL/NM3+2PU/ktOno1L4Ruf9k/yoA6IznlDJ/hP8qzA39Inxz/8T/8ABk//ACgUnf8ApDuPeDWg/wDqH/jcVO3hCk5yu9AoncUzgaRj1P5LRfTjq1vJIGVLeVmYgYCHOM7+XIVO+ifVpcKihoXU4AwVIPKsXSf0iPH/APrbb/wG/wDw9En2/ePMQe2g/wDBP/4U1ZN4XomsDS9xHuQbuKal+gY0eq3pfdWcxU4jcnG2x+W1McPVLc+MTfH+VZs6l/ao47e3AEl0oiUEvoiUE7bDUxbG/OpB066xePISYeIuV32MUOR6f2fhWfqsKwiObsXveHeFrK+parFJ4u1jay3vur5Xqun/AGG9wGaOXq0m/YYD3ViTintIdIIzhr+QY8eyh/8AwVNq+1rx3x4g598UHz2iH8qmbwzhj9Q5/qENJi+IRmzmtB963ceryYZ7jfKksnQyb/q3+KN/KsQD2veOf/TT/wCFH/6aPHtfcbx/8af/AAo8/wDDTjwthw+0/wCCjbjlaeTPitpt0InJwI5CfSNsf4sYz6Z2oyHqyuT/AKtvlv8AXFYoX2uuN/8A01v/AA4v/RzouX2vONf/AE5/gkX/AODpW8M4aP8AcPvCV2N1417nxWuem3UtfSxhUiz31zllGFyM+PlT3w/qnuu0JMYAwADqXfA9D+NYbPtfcaxveyHfyi/hDSq39rXjH/0yX/7X/wDgaNfw9hxYGkPsPEKBuP1x0BZ6Fb+j6rLgDOF/xCjk6spv7v8AiH86wKvtXcX/APpkv/2v/wDBV83tWcW/+ly/NP8A8H+c0F/lrCv4ZPUKX9K155s9CvQOHqym8dI/2lPw55o8dVcn7S/4hXnm3tRcVP8A83N/iT/8HXX9qDip53c3+Mf+im/5bwkfu3/+QXHEa8/aZ6FehrdVMvg0f+KhxdU8viyD4150P7SfFfC9nH+0Px0Unk9onin/ANOuP/FP8BTm8OYSP3T/APySHEMQ/jb6Fei8/VfKDgFD/tD+NBbqtm80/wAQrzjk6/eJf/TLjPn2rZ+eaTXPXrxE7fbLn/8AaJR4ejilHDmEk/s3f+ST9JV4+230P5r0c4l1YSqjOWTSiljuc4AyfDFYp9pPq7uL65WW2VXjREXdwDkEk4VufPyFVZxHr14mwKte3JQjBXt5cEHmDh8kHxGd6gt11436MQk7AA/vf8Wa1WCYdSYfN21Iwg21ubrKY3XVFTD2NQ4EX5CykXSPqfvhj/RnYAc1wQPrT31b9CbiJX7SGRMkc18vdULg9pXiQ5yo37yD+BWpf0e9py8O7pC3uDL/ABatNi1Q+shLH6X5hZ7ArUVS2SPW3IqaSWTDmrfI03yDelVh7Ur7CS2Uj0bP0Zae4faftHx2toRj+7Gcf4dzWD/RQ5P+C9U/zI/7UXoVFHFJHFThutvg8n3otBJOf0bLz9RtzpMbzhMh7sxT01f+qk/Rjxs4FJ/mGNx7zHBRC/X9H8ai45mrdl6PWbrojueRzksv+VRi46o5Occ0TgnbJ0n5jV+FPiopWA3Cgnxime4ZT8FCHNIZxUvuurm6H6it6hgf5Ux3vRK4XnE2PTB/Amp2wvHJCyVsLtnBR+ao3x9uXvqUXdk6/eRx/sn+VRPjgOauaBh7UXWaxSZroSAU1qa+l5GvhQLhtjW7sAwrBg3Ks32a/Z4l47cy28dzDa9lGJC8yswIJICqqd4nbnyrT3Dv6KG4bJPF7UjO+mCbP+8cVhDhPFpYm1xSSRPgjXG7I2DzGpCrYPlmn2PrJvv/AKdef/tU/wD+FqkcbN1CsIwCVvO2/ooo8d/jBH7tupGPi4OaVp/RQ2Z58Ym+FtF/+GFYGj6yr7/6bdH33Ex/GShnrcvht9quMf8Afzj/AIZhUQkH8I9US5rQNz/fvXoRwL+i6soXDrxadiAwwbWHHeBU/wDzA3AOR60/XP8ARwWbMrnikwwPC3h/jPXmxJ1tXrDH2q5B8xcz/gZaTHrJvs//ABl1/wDtE3/4SrKDEJoWZI9Be/v9FWS0lPI/O4XNre71Xr71Yeyla2ERiW9eUM5fLxxqcnwwsxGKsa26tYEGBN68k/8AWa8a+jPT+7Ze9cznfxlkP4vUgPTa5/6+X/xH/wDVWDroqSad0s0Ac87m51+C9Iw81TadjIpi1oGgsNAvX0dCYf8Arvov/q/hQW6Dw/8AXfRf/VXkKemNz/18v/iP/wCqu/8ATC4/+kS/+I//AKqANNQf/tm+pVkPpv8A+4P/AIheva9B4T/rv+H/ANVEydA4P+vH+5+OqvIh+lM5/wBfL/4jfzol+kc3/Wv8WP8AOkNLh53pW+p/JLatH/1B9AvX1Og0A5zj4lP/AFV8Oh9sP9eP9z/115ADpDL/ANY/+I/xNFNxVyd3NJ9Fw8DSlb6n8kn65/8AuD/4heqnSDqG4TPMZ7lbadzGkf6aKCUARlyjDtNRBw7Kd8MoXP3RSI+zhwIkEQWKMAQDHbWqYz+tpCaSy81YgkeFeWwvW/aNdW7b9o1ZMqYWNythFumY/khnUk7nZjMb+QXsDadGLFVC9sMKoUfpIxsABywfKvl4RYn/AFw/8WP/ANJryAF2fP6ChpxJh+t9B/KhT9EOv0Vn9+5T9hVf/uHen9V68ng3DxznH/jR/wDpr5eD8NxkzL7+2jx9BmvI1eOSef0H8qG3SOTz+gqLs6G9/orP79yV1PVW/wBQ7+/evWuW24WPvTR/Gdf5j8+NNa8H4MpLCaAM3P8A0gEn4GSvKCfpNJyyP8I9fSmRekEuojV/ur/Kj4zTW0p2en9EFJHUNNjO/wBf6r2DtuJcKGwuoB/9fF/5iaWQ8d4V/wDS4P8Axoq8g4OJv+1+H8qEbtvM0wywA6QM9P6KX6LO7Uzv/v3r2APSnhQ/+atvjND/AJVw9OOEeN3af+ND/OvH3tPWuG3z4ZqQVkbf3LPT+iacOld++d/fvXr5L1g8I/8AptoP/r4fwJO9MvGOlfA5MKeIWyOeRS6hDH3IdUbfGM15f9G+gRlIAQYz5D+VaS6tOq+KBdRQa8cyB9Kp8Q4gpqZusLCelgrWm4emd3nTOAWrIeMcEXGeJW7aeeZ7IfPs4I9zS7/pfwUf/OWmB/20P8MVknpR1ZwTbmNc+ekA/QVU/SLqb0/2ZIHlkj8DQ1LxHRy6GFgPkETJw1UjVtQ4+/8AqvQufpnwU4zd2v8A40f86RzdNuBf/TLTb/8AGEH/AJuXntXmFxDojKh5t8z/ADpku4JB+s3zP86u21tLJqIY/QKrkwmqi3lf6lepz9OOBf8A021HP/5hMbe9vCvh1g8B8b2z+NxHn/irype7k/ab/Ef50U96/wC03zP86eJKflAz0QxpZ/8Aff6r1Qk6e8B/+n2oz5XEP0JBomTj/AG5cQj/ANniDIf/ALVKn58q8sTeN+0fma59ubwY/M08SQjaBnomfR5f99/qvUF/+jTbS3MUu/Kbil3IP8LXxX5Ci7bgXRAZx/VoGcn/AEpwM43OPtQHhucb+Oa8xP61f9o0kuuNSeDn6fyoyKqjB0iaPcgJ6SS3elcff/Vep4n6IqCAeFYPMCcYO3Mj7Ru2P1ufrR8fHejB5S2PID/4ptgOQH+kYAHkK8kW6RyjHfOxJHxGDnz25ZoyDpBKSO+fnRkkrHC7o2nzCrYQ5hs2Rw8ivWm1vui4JIlsATuSLlsn49vini06Z9Hl+7cWQx/+MfxaY15CQ8ak1HDtTnFxWT9tvnQLnwD9yz/xH5KzjbO/98//AMj+a9cV6xuBY/8Ai7LH/fL/APhM0KPrP4CP/mrH/wAZffuNdeSY4o/7bfM0A3p/aPzNRfSIv9lnoESKST/ef6/1XreetzgA/wDm7H/x1/8AwlB/9sXR7/6dw8e+4j/jId68knnJ5/Wuhc00VMY/cs9An/Qnn98/1XrY3Xp0eG39YcN+NxBn6vvXydfPR3/+ZcO+FzCPwcEfCvKCy4YW5D6VPuiXVo0pGobVDLi0EQu6JvojYcCmm9mR/qvQXpf0q6OcRURNxOMtkFPs/EJFcMPunTHMVOPJkYU2njnR+J1EnFYVKE6kkuYsvsQA3aAkYOGyukkjyyKpHoJ0DjgXIUasc8fxo7jnRWOVSGQHnuQM1k5OK6Z0pBp2kdVeR8NPa3KKh49+i0BD1o9GVII4lY7edxCwPodWVx64pZL1v9Gj/wDpDhvu7a2rD3SbqYTmgx7vz7qrfi3Vwy5wOXpV5T43RyjSFnoPyQkvDlS3UTPPvXpnZ9Z/R04C3vD2PPaaA/QGnJOsbgGP/iuH+/tIPlzryUu+BMvNfpTY8ZHnVoythO0TPQKnlwyZm8r/AFXr+/T/AID/APSuHn/6yE/xwKObpjwFv/m7H4Swg/MHP+VePC3BHIkUY963mfnU30qP/ZZ6D8kN9Cf/ALz/AF/qvYJemPBOf2iyPr2kPzyDilDdLOBgf29l/wCJD+Ga8c1vm/aPzrv9ZN+0fnS/Sov9lvoPyTTRSf7zvX+q9in6W8DxtPY+G3aw/hn6V8el3BfGWx/xw/xNeO44w45Ma4eMSftmnfS4v9lvoPyTfoUn+871/qvYs9KeCeMtiN/24f4GgzdI+Bgg9pYb8iWh+hznwrx4HHJP2j9P5UTL0ikH634HzpRVRH9y30H5KN9HINe2d6n817FR9J+Cc+0sP8UP13otOkvAR3g3DR6j7ODnx5YNePK9Kpf2voPL3URD0mlye98gP5VIKiP/AGm+g/JQmnfp9a71/qvZBesDgY/11hj96HG3n549aGOtPgYG1xYD/bh/DOK8dh0gkPNjRn9dP+23zqM1bB+6b6D8kQKFx/fO9f6r1+frb4Jy+02P+KH+FFt1xcCX/wCZsAf3oR+FeQh4i37R+ZoB4ix8T86b9MZ/st9P6KQ4eR++d6/1Xr3/AO2rgeM/a7D/ABQ8/P099J268eAeN1w8/GH8a8iBcH1/yoaSGl+nNH7pvok/RxP7x3qvWtvaA6P5x9s4fkeGuE/Sgn2iOjnjfcOP/wBZCf5j4V5Nxxk05WnBXbwNROxJjdTG30RUeDvfo17/AFXqqntJdHB/87w4e4w/iBR3/wBk10dI0m+sWztgFDny2AO/urzU6O9WrORmrk6F9V8ceGKgn3Z/PhVRU8UQ04P1bVbR8Jufq+Rw961lF1g9HYD2wktELgsGK4BDb6u8Mb+BPwr5/aa6P/8A06y+afwAqhuLcJUjTgYx4/Kq26S9V0TZwAPcKr6bjGN5s6JoRB4RDtWyu9613/8AZHdHc6heWAY82/Rg/FsZPxNDb2muj/jfWZ97I23vwdq89eO9Vmndc1CuI9CXU/5Vo4eIGP8AZa0Krn4Xkj5uPv8A6L1GT2j+jjDH22yOeeQhHxJUijD7SnR1B3byyPj3RGfedl+FeTFzwZxmkZgPKjxihd9lqpnYSGGxzev9F6z3ntR8CztdQe/sz4eRCbZ+FFf/AGV/BP8A6XF5fcbH0SvJdZDXFY076e7+FvoofoDf4neq9b4faw4KP/m4/wDBJ/6K7J7YHBTsLxfcEl/DRXkc1yfOivtJHIkfGnivd/C30UZoWfxFetze1zwUb/agf/qpc/AdnvRKe2LwQ/8AzWPfBNj/ABGLH1ryXa9bzPzoAu28z8z5Uorn/wAI9E00bP4ivWt/bF4IOV38opfLOBiP8/Omfi3to8HRS0dyGfGytFOAx8AWWFipPmVNeVE1yf2j86Iec+Z+dPFdKdgPT+qaaSMcz6r0Ou/6RRBkfYseTCViGHoexBAP7ufSkMn9JABuLJSPWds/AfZ8H5isidFbDtbYE7kMwz9RTJxLhWk+NVIxWYvLC7UHoPyV87Bo2xNkDbghbQf+koPhYrjHjO4Py7Aj6/CuP/SRHG1kmf8Avm/hAfn9Kw3IDRZT8/Oifps5+38B+SB+iQjTJ8/zVeYrobFfUIJmr1YRT7o6QlnI3i2f5YqDKlWN0g4ewtY4kUljpyAPQFjj3+NRyz6CXB5RMQOfgPrSAKFpGpTDFF51vv2f+Cdjw21GMF07Rh6ysZce8a8fCse23VNcNjIVAfNsnfblW/ODWQjiiReSoqgegUD+FPspmalOEYowrjltXA2w2oZXanqdcjio6Q1yA11lOdq5IjbVaPlIrka7UkuWrlyVQvnO3L8d6BPHX1psPefz/OjGpVyLWGjkgr4Nv5V13G3vrlyMWIUYsI9Pj+fSgk0XJNjPlSpUAcOQ7lVPPmAf4Unn6IwOCHhiYHmGRTn4Ebil4fYUogbakyhKoPfdTfDmz/ocCk4yVjVDkcj3ccvSmfiXs28OlyWhbJOdpHAz7skY9MVZ5WjVWlLQm5QqXv8A2S+HvyM6eGFkwvy0fxpg4l7HFuRiO6nTOeaxsR+6e6dttzmtFg0IKK4xtSlqybxH2G2b7nEP/Eg1H3ZWYAfAVGrv2F70bx3ts58nWVPwWUVtTV5UJBSZAmmNqwxcexXxTBwbNiP2Z2wfTvwqQfhiozfex5xheVvE/wC5cRH/AImWvRSFdqAkYruzCQRhebFx7MvF0O9hM2P2ezYfAh96ZuI9TPEVPesLsAf9g5x5fdBr1BEAFCVfI/Wk7PxSdn4ryfvOiVzHnVb3CjzaGQD5lMUkWZVGWPwOxHpg+NeuCMcczj3n+dJpbNT95Fb95VPx3BpDFdd2ZBvdeTFvcoxCg7nbwpXfcM0LqOMeh/PlXqpJ0ZgbGqGFvfFH/wCnypBxHq5spRiSztnBA2aJcfQCoTTuuLHRGNc3Kb78l5TC7T1pygxoBHix+m1ejt97NHB3/wD0dbj90Mv/AAuKa7z2T+ENsLYpjONMrjGd/Emj6W0T8xVfOx7xYLz54uu6/u/xNNc0degfEfY14W5zi4Xw2l2A38150yXXsMcPP3Z7lfLdGx8wKspalkl0LHTvYBdYRtbIlsClF7Z6MZ8a3Dwz2GraNiRdynO3eRNtx5H0qP8ATH2FHlcGO8RQNsPG2focVm3tk7SwHd6q6ja0REk97osdJcL6/KhLdrmtHXfsE34+7c2zf4l/E003nsL8WX7v2d/dKB9CDTuzUAkeOSo+C5UkDJ325U+y9HWAyRyq0Ojnsg8VjmjeSCMorZbTIrch5YHpVgcf6kbsRuBA5bSQAMbnHvqlrHyRPa1jSQd1pcNgimie+VwBGwWWIeIRg7k7elS3hnTe3VCpLAn+7t880TN1CcTUEtY3GN890f8Aqpg4h1dXibNa3A/+qc/gpoySjZKO8SqyDE5aZxLAPRF8Z4hExJU/wplZ96Ol6OTDnDMPfFIPxSg2Fn94nbHmMfj76nbEI22BQj6l0zrkbqXdT3CRNewRk/ecYHmV7wH0ratzw0EYNZT9mPhGriUbc+zhkc43wcYX6/jWv7lfOvNOKJT27GjpdevcHty0ziebvks/daItIW0TMFZhkDBO3nkDzqmeKyW2+iUfI/yqS+0pdar/AE/9XEo/jVUNDWrwmg/V2SFxuReyyOPYx+svhDG2abX5p0mukHJgaLN6vnTW0dBMdaAQAc1jzWOPJOqSA8qJnpdwPgpZC3rj5UZdcKORtQpkaHFt1YNje9gfbdHdFVjMsayHALqPXcgVvKGxCIqYwFUL8tqwr1f8EEnELaM8jPHn3BgT+Fbvkmyc1gOKjZ0YB5Er0vg9p7OQkc7KEdMuj8Wh3YbKCx88Dmazdx7pBYMTpcg/uGtJdcNzosbpv+yIHvPKsKsKL4bpfpETnucdDYWTOLMTNI9kTWNNxc3Ck95xGHPdfPwNIzxNPOmELXxWt4KZoFrleWPr3uN7BPh4ivnQ0lzuKj2ipZwvg57NWxzFRStbGL3U9PJJO6wCa5uYo2G5UEZOKVXHDzqFNN1b9/Hp/CkYWv0Syh0Wtlo7qn65eG2UWlmkMhwTpjJ8BnfIqbXHtQcMb9eb4xH+dZFS1AYe4n+VAMQ32qjm4bpJ39q8uufH+ivIuLauBoja1th4LRXHet3hkmcSNv5xNUB4l0jsWPdk+JVh9KqmBciumOi4sEhi9lzvVJNxXUTCz2MPuU0uuMQZ7sg+v8qSDjsf7QqJFaLo8ULRzKp3YvITcNAUzj40hOAw3o+aOot0ds9csa+ZH86sW/4IRVdUhkLw2+6vaEy1cbnkbKLOOXvpfbx+ddn4YcgfGlMNqcVE94IU8cLgTcLi13NGLaGjEtT5UOXBH5HIsVwmlH2U137KaZmCkyORBNdalS21Ba2NJnCf2TkjNFuKXfYzQDYGnh4UTo3dE2XAqC8Q+8ffVkTWhxyqvL5O97yavcN75NlksabkDbpLoqV9G+HZQGoyVqzuh9n+hQ+YojFHdlED4ofAoO3qCOgTa3D6IeyNTE2Y8qIlsRWXbVLeOw1Q14DRDx1K5LCkUnD6MbUAqskoXBRiVMelfR8VkXlI49zMP40+3/DxTJPBjnijopA5U1RAWE3Sy36bXK/dnkH+1/Ol8XWteD/Wk+8A1Gnioow0ULKsI6qap1yXPjob3qPf4UTN1uZ+/BG3w/nUNMNN13HU8YF0HO3uqcXXTm1kUj7KFYggMuBg42OwHKohdfdpNarR93yq9iaRESVTO9oAJGlOFpw3UM5HuNIEroqvf7KKbunduBP6fOkVzwZ8/d+VFiU+Z+dGpxBh+sagClIJFkmFsRzBFAcUv+1M2xOaSSpvRDRdt1Ad7KYdGB3BT+rU1dGLfuCnz7PWPqXDtD5r0mgY7sW+SLzXGlo2SKon0h4+0b4AHxpkUZlNmqepnFO3M/ZScSUEyVCF6WyeS13/AKVSeS0b9AkVScYh8VNe1rgmqF/9K5PJaCelr55L9a76DIm/peHx9FN1noaTVBR0qfyX6/zoSdLH/ZX6/wA640L0oxiLxU5N1RiS5qDJ0tf9lal3AJzIgYjGaFmpnRC7lY0teyodkYdU4JXxo4Q1xoqAurzKbJBOKa4V7xp/e0pmS177UXG4WKraiMhwNuaXwzYHPHvoYul/aHzFMHSq3Iiz61Co12oyGjEzc11UVeKOpn5Mt1blrKhO7qPewqXcAa2GC80Q97is6lK+CilkwgPFs5HuUUPEzojcRA+ZW5OjPTfhsYGq7txj+/v+FTNvaF4Uox9th+Go/gtedhUYpTaxLjeqKXg+nmN5JHfBHO40mO0TfUr0BHX3wtv/AJyEe8sPxXaiputjhjD/AOMtz/8AWfzFYBmRc0U0IxUQ4Lph7MjvgpBxtON4m+pW3uK9JrF/u3Nuf/rFqI8Ritm5SwnyOtf51ksRCumBaPj4abH7MrvQKU8bPcLOhb6laP4hwOM/dZPg6/z+tMF5wYeYPxH8DVIdmPOhBPJj86sGYM5n7z4IGTihj94firVuOHYpHJbYqtyp/ab518C37bfM0SMOcPtfBV7sdY793b3qwXFI7pahZkf9s/On3opqfWCScAYz8a59KYhmJSR4iKh3Zhu6LdKOt03FKXsKPtbPemmQWT2QHMkkQ71O0RpLFa9806RWdCyOCs6eJ2qLU0bDDmo10pvXjPdOM01W/FJjuHIz61MykdI3MCEJLiTIZCxwOis224eTUm4N0XJ5iqa4be3DkhZyD+9ijrziNyhwbl8+QdvH41BJhcztA8BEwcR0sZ1jcT7lqLo/0PG3dPyq3Oi/AAoG1eecnSC4GxuJs+P6Rv4Gtk+x9fvJYyF2ZyJ8ZYknGnOMn1rGY7hMtLTGYvv4WW0wniOGvk7BkZbpfkr1VMD4U2M+3pTyy01sleWxOve614KQTw5FRjivAAc7VNWWsue1t0nuLea37GaSIOjk6GK50lcZx7602DUz6ycQsdYm5ufBB19e2hgM7wSByCm/GOianmKhfFOhY8B+ffVBL1s34/8Am5j73J/GhDrbvv8A6S/xx/KvSY8BqmbSN+KxLuMKGQd+J3wVqX/Q8g/wplu+AEVBX6173xmz71X+VFSdZt0ebqf9hf5VYMwyqbu5qrJcew5/stcFLp7Ejl4UleHFRaTrBnPPQf8AZA/DFFydOJT4J8v86KFDMN7eqrXYvSHa/opWVoAWor/0zk/ZX5H+dOfR3jzSvpIA2ztSvpZGNzFJHiEErgxpNz4J0lpP406SWJpE1tvQzXiyOljcDskzCiI33NOAtN6TRWveNTBwQzmOuNEojejlNBht6T8aujGuoDNRWzOyhEE9m0vdsEtVaMjt6hydNn/ZFGr0/kH6q/X+dEGjm5BAjFabmT6KbW1iTTzYcAJquoes+Yckj+R/nS2DrluByWL/AAn/ANVCSUFUfZt6q0gxrDme2XeiuDhPRPPPwqe8B6JjyrNcfXxeLy7L/Bn+NLrb2lOIDGDD6foh/OqifBa5+xb6rQRcV4ZGLNDv/H+q2XwLgAGNseVTSwtgAKr/AKlOkj3dlFPJjW2Q2AAMg42A2FWPEleT4iHxyuifuDYrZRzNmYJGbEXCRcX2PwpmmizTxxXmPdTdMoqGE2ARDFH7zhIOajHFejQPhVgNDt61jvpF7Td+kskeIMJI6DMe/dYrudQydvKtdhNHUVpIhI7vU2VbiOLQYe0OnvYmwsLq0OL9ExvtUS4n0P8ASoGfaTvPFID71P8ABqSy+0Jcn/VQ/Jv/AFVsosJrmdPVZebibCpd7/8AipFedFsfn8+tMdzwAim9uvCY84ov97/1Umfrdc84k+BP8atY6OsbuB6qgmxTC3+y4j3JRLw7FJWtTREnWRn/AFQ+f+VJZOnIP+r+v+VHNgn5tVO+roz7L/glTwHNBKmm89Lh+zRf/SYfs0QIZOYQJqoL6OTgTRG9KbKfWMiuvHTL2Nip7ZhmB0Vs9UKaoHHk/wCIz89qdOLcBB8KqXgXS2a3VxEwGrcggHccufvoibrju/OP/wAMVRPw2eSZz4yLHxW0h4go6elbDOHXA5BTm+6OU3T9HsVCpetS6P6yf4BSdusO6/aX4ov8qOjw6qG5CpJccw5xNmu9FZdp1e26ZxGGO/3z5E/TbHupbDZxqhHYopxzA2BPkTUTueMuGP6cDc7JoOn/AGtR1c/AClPDbtmYAys45keH+HFa8kW0XlCk/AyBJk/qR49O8R/AGpE11q9f9rAx54FV6/GdMj41EciAufDA8OefDNO1hxPA31KPHVpX/dJzj3gVzHaJFZPR+MNJCgA70i/Q6j9BWio125fnkKz31KwrJdAhtXZoW55AJwo9PPlWholp17ouEaXRkkmBXA2aEfz+Hj5/nNdQUqIRqCvl2FGqlAEP55/n+FckRwl2pLPLv7+f59aU6KS38Hlz/Pn8K5clhONvD8iuqaNCZ35eH8f40KH8/nelXIsDFcjG42o9z+f86FAnM4rrLkXPRZs8/H8KNlkr5J8kbUqVDig+OKVx0mjJ8P8AOlbR8hTglCAiZND7OhKoH5/hQWNKlXRXxOK7ERX0jgVy5cjP40OVaDbsMfnlQ+28PyK5cjByArkVt8zXSdq5C+wpUqMK7b1yGMDNFu3OjoE2/P8ACuXLprmdq7XPr+fzyrkiMjavtWBQsbUCY7U5cjVNA0+VfIdqMRa5cg9nXTXz0FWrlyMWgtXV5UXo3rkq6sdKNNAC4oYNcuui0WjCtfIa+eKkICW6G3KimhHkPjXWfGB6UOQ0tguSVuGoeaIfeqn8RSKTojbnOYId/wDs0/8ATTm55UYx+dJYJAmW26D2yNqSCJW5ZVADjy28NqWDo5F4xqfeKcYjQgaHfSQyG72A+5Fx1U0Qsx5HkVWnHvZ64XcO0s1nG8jHdiNzty91R3iHsecHf/5cpnwSRl/4SKuhPHyo1TUrYmtFgEM/vkudqSs83XsN8JI2WdfdM5+hao/xH2ArE/cubpD4DKMPjrRjWpnag12QJmQdFmzh3sUQRR9ml1KdydToh5n+6oqp+vbqEHDIkuWnEqlxGE0YbLeOc428sVuwNzrJ/t6cSxbWced2ldyP7qo2/wAyKqqijiHfA1PirqCtlDMl9ANFnDqLZZOKREDkXk92hCc1ryOSsney/Z5vWf8AYgc/F2VB9Ca1cK8w4nI+kNaOTQvVeDwTRl55uKrn2jr/AEcOl83ZF+uT9Kxs0gxyrUvtXcRxaRJ+3Ln4Kp/jispyGtZwwzLR36krDcZyZq7L0aPzQ2l9K+PLPrj8iiDXWFa9YAIbSVfXCejmIYh/cU/MA/xqhraLUyjzYD5nFa4n4XgYH6oA+W38KyuOzFgYB1K9G4PpGzOlc7kAFTvF7VUdi2yqAPieVQa+u1MrMOR5e6rD6dRd1zt3pUX3Y71VYW+97z/KjMNbmZnPkqfiB3ZydkBpulsvFMnIX9XH8aSm59KDZH73uoEvI1eWWQRlvIAuceOKA12KRhqMblXLrI+E6jgAknkPr+FFO9FRyEctj6UOI864pymvVBZiS7QeSu3yG1XZxDgux2qt/Zu4dquZmx9yE/DUwWr3v+HbV55js9qoN6Afivb+EKYGgLjzcfwVQ3XC/wBIQByWlVvwDYU/m078p8sCpFBwcaRtVfJVFoGq0EWHtcSSFB16P11eAVPBwz0r5eG0N9KPVF/o9nRQccAHlX3/AEfFT3+qvT886+HCPSk+lHqn/QY+igg6P+ldHAR5VYP9U0H+q/SmfSz1Sihj6KvxwH0rv9Qjyqfnhg8q+bhY8q76WUn0GMbhVte8C7p9xqi7qLvY/POtWcc4eBG5xyRj8gfWstOO9XoXCzjKXnyXkfG0TYXRAdD+CQTCre6LRYhj/dqop/Gro4HFiNP3V/AUZxEbNaPFV/CDc07z4JV2dFyRUpNFMKw4K9Sc0JvkhpK8G9OEooMQohr7KvdGCbJn4tDjb0qvelg74HpVmdIV3+FVf0tb9KfcKvsN1cPJYnHxkaQOqaA/rQ+2PmaKzXRWlsFgrkc0ogu2yBnmaUcTXcUmsBll94pdxle98KjaPrAESDeIk9Umt1rl2dqHEKLvPCr12kSqhq5EJXA9cHKgZqrfsim6JQtFl6HbDnRUx3qAbqcnu3S/hm5NfTR96jeApnPwpRJF3jVuyO8F1Xl/1llZvRHg2YlPmKfTwen3oZwodjH+6KkA4P6V41VVR7V3mV9G4fh7fo0fkFX03Bqqfpzb4mx7q0nNwis+9a9oftTgDlj8Aat8GnzzW8FmuKqRsVKD4plawXypA9kNenwpNof1+Y/nXyRNncMPXGT+I/GtwvIU5ScHHgTTTcxYJHlS5I8/ruP9g/wakU6HJ5n1wR9OYrguCKD0YhoPZHyPyNfBa4pUelWx0FsMwqfPP41UK5rR3VrwrNrCfNSf94/yrPY1JkhB8VtuFIO1qiPBIv6rNfHhfpU4/qj0rg4UKxP0pevHDwoXbcK35U2R8H/SPtVj23DN6YbWx/SvUrKk6+SGloR3QRzUC6weF4t8+oqrEj7oq9Ot61CWvhuw5kD5efuFUZHcbYrZ4M8vhuepXkvFMbWVeVvQIsihBKV2zAqzd3u4yCdzn9kY3x47ivhxFf2av1jEjalVtb5FHrxdAP7NT6kD+VHRdMGAwI4/8C5+eOfrXJuqa54sGgo1K7jj7Z3Vf8I/lRX9dZ/UX34/lS2S6pJX2qlUd8o2KA/E/wACKE96n7H1P/qrkqSgUciYoczhcZQrkBhnIyrbqwzzU8wRzosXS+v5+FckQ2FFsaEblfX8/CuNIM+I9/5FIlX1TXqr4frab0C/XV/KoUZB51Z3UREC9x+5H+LfzqtxFxbTuP8Ae4V9gjQ6sYD/AHoUfecI2Pw/HFGcN4R3hUs4jw7bPqPx5fD4ULhvDxrHrWNdUkNXqkFA0vuFDn4R+kanq04T6U8Dh/6VqfbbhdDS1RsFZwYaASfFUX1pWOkqah9nkDPgMZq0evC0C6Mef8KrTh0yjOr0rbYW/PTNK8g4hj7Kte0I2K4w2U7uQR7vCi2Rick8vE/SlUt1HpIBOc5zj5Dx2FI5d/1h9f5VbLMtSZmzW0PYnm/0OceU4+qVjSO2H7Q+v8q2N7FKgW90Mg/pEO37pzWN4sH/AKc/zC23CTrVw/lK0e9NLv8AiadpDtTGw5++vA4dbr3EBHvuKyj7a0Xesz/dlH1U/wAK1V4VmP20LfK2h8dTj5jP8K2nCxtXs9/yWd4jF8Pk93zWVDXxalRsz5j5j+dAazPp8x/Ovel8+IgtX2qjWtSPyD+FffZj5GlXIpjXc0Ixn1+VcK1yRcLVKurG21T4/umotU26nI83ajzVvwoGtNoHnwVvhIBq4wf4grGuOD03TcL9KsOThfpvSB+G+ledsqivd5cNDtlB4eGd4fn88qRNw39IRU/Xh3eGKbH4b+lPuoplVv5Kukw61hbmo7bcMpu6ccJxCT5VYNrw30pv6ecK/wBGc+mc0+GqPbM81BWYd+rSG32Ss+2a86DdJg+lfREg0ZPNkYNeirwoixRUB3pT9pUDlvSTFcSPJx504pCvhuaOiTB3o88Nx4j4n+VGJEfEGkK663J7J93q4am3KSQfU1c8YqifY+n/ANAZf2ZW+u/8avbVXzXxA21fKB/Evo/B3Xooj90Jv4wOXxpsLU58XbYfnzpp11XQ+yFeMX0kv8Pxrzq6xIdN3dD/APGJf+MmvRNxWAeue108Qux/2zn5nP8AGvTODXfXSN8B8157xqy9Kw9HfgoO5rmqhGgsK9ZXi64TXM12vsUqRBBoWa+r6uXIJNfZoWK5iuSqd9DLfMZ95/hS65sq51Zx5R/Q1JbmxBrI1E2SdwXplBS9rSMcoothzx5VHGt+fvqxY+H7+8VDOI2uHcetG0U2Z5CpsYpOziDrKMBN/jTi9vsfdSaaIhqfBBlfh+fHfnV9dYkpSsm/It5sfHyxjHjvT/0cPMkDu+QAx8gCT9aaFXf0ycfXH0x8af8Agp0xufOlUBIKRbk/eIBJ23I39M/hiliRJgjIIPPY7/M5z686awnjnlSu2TzxUrWpi0J7NNqoWdxyyqKQMYHMjmfE+dXrBJtVZ9QfCdFkG8XZn92+AKshX/PurkdGLNCVM/5/ClETUmDcvz45FHxsacFKlCt6+g2/jQkO1JwuaF2ePGuSI8Pt5fT6865Hdb4+X86KLV39bI8BXLk4PJ+d6AX9/wBf50B/z/H610PilXI/NGrJ6Une4oVq+RSpUY5oSqKR3E++KHb3NddcliE+tCf1ou3k3o1zTk5dOfOgIlBEuaGr1y5KYaBNDk13XQGmpSuQwuKKa5XP3h8x/Oop0q6THX2Kkg6DI5H6qAkZ97HYf5VXHBONh1Dq6lG1srMCTvvGCSOQ8cHxqJ0lkwusVfwfUNvz/OuQqBtvUL6uukwkiUhtSksM/wB5ThgP7uoHFRjrw63msFVkxk7kFdWRyAxtjJ8fCnF4AzJ41Vt/Zvzt/ClKR7fCqv4p1lSJFA4A1SRh2BztkA4+vOkvWD13G0t+0SEzzBFYxqSACcbE4JHPyJ9KG+mxB5YTqjhRSmMSAaFW0R+f+VA01R3RH2nllvI7OaEo8gA7RclBKRq0bgHSMEa8fKnbrF9oNbRiqQPMQM93AHPGATzNTfSGWzEqDsHlxaBcjorgC8qDNHyqHdWHWWt9EX7J4XXGqN9JYZ5EFCwIOPP34rvWN1qQWEeuZtgM6VGpiPRRuedSiRpGYHRMdG5hsRqpgE2o6MbVTnQn2pLC8ZkR3SREMhSVGQlV+8RqA1Y8h5iiLb2v+FMcCcjGdijAnGdgCNyTsPPalDwoxqbBXPKK4wphtusG3aMzCQdmG0ltxvgHG/jhhTrwvpBHMuuNgy8sj8D600SsJsDqpTE8C5BsleDiiozTJxHrHtIn7OSeJX5aS4zv6U7NxeMAHUuDyORg+48qXO2+6QNcdgloko3VSSHiaNjDLvy3FKzTwQdQmEEGxRcZr5YTXVjFCg50q4Lmckjy2rpFDK7muqaVIk450aRQgK+K1yVcZfShR8q+ANCKYH8KRcgxtQtVfBvCvsUoSrkvKuBKE6Gvuzrt1yKkzg1ij29uK/p7WMfqQux/2iB/OtsXCbGvPf21eKa+JOvhHGifPegKr7I8UVHoxx8Ej9lWw3uZPSKP5lnPh/dFaNqmPZhswttK/wC3Pj/AoH/mNXKr14xj789Y/wANF7rwxH2eHx+Oqzx7XF/vax+QdvngD+NZ0erp9qfiOq8RPBIl29SSf4CqWavSsDZkoox4X9V49xPJ2mISnobei4wrhNdauMN6vVlgnroTY9pdW6ftTRj/AHhmtiX8Q7xx51l7qNstfELb+6xc/wCwpb8QK1bxpQI2Poa8+4jk+vjZ4fivY+C48tLLJ1PyCzx0/mxEn96d2x6KjLn54qqQ23xzVo9ZEncgH9yZ/my4/Gqu8BWqwxtoQsFxC69WR5JVwjOSQA2ATgjIwOZIyOXOgXb4TGleedfe1csafv6NPj9zVn9bG1D4Ydj67fDyoPEjt8at1l+abwK69dIoLUl09ABo2HlRSrR0Q2rilV/+yhY5+2P/AN2nruS38KvHiFvtVW+yRY4trl/25kA9yIc/8Qq4+LR7H415Djkl6948vkvoThhmTDY/efiVVthb5Ep/7UCp3Bw7YVHejNrlRn9ac/T/AJVZcXDxVVVzZTZahmjVGxwyujhdSf7FQfsVAdunXUebhVd/qupIbGurbU3tyuuo6OG18vDakX2WvvstJ2666jjcKrjcOqRta0FrWuE666r/AKb2mm2nOP8AVSD/AHSKyCE7x91bM63Bpsbg/wBzH+Ihf41jeLm3xr2ngYZoZH+PyC8M4/k/WYm9G/Mpt07/ABq7eHJhFHoKpa3XLL+8Pxq8rddhT+JH95g80vBsesjvJcai2o96KNYsFeluCTTLQbZNxRzChWid4VJfQocNu5M/SEbn4VV/SKfEzZAI2zsD4Va3SBO8ffVTdIFzK/v/AArSYTqfcvP+JRYe9JTdR/skfAfzoMLLnx/jSVkoaxVp156lqSqCCCcjwOa+4hLqbPpSWyg74FKrpMNSR27TxUpv2Z6XXEpPeHlSlaS3Z3q5m/ZoFntIocqKow8qLqqciQlFrRMx3ocRouQ71DzUpPdsnro2uzfClGjvGgdF12b3j8DSy3jyx94rTRN/VR71VA3nt4has6F8N/QR/uL+FSE2FGdE7H9DH+4v4U+my9K+Y6qb613mfmvralblgYPAfJRa7sPz+FZa6edJpIbuZCsTnUO8wfOCAQO7KowAfKth3tjgE+QzWLutUK95MwOBq5MCDsAOXwrWcMvzSu8lheNsppWdc34FJpenTEbxxZ811jb0zI2+fHOPSm+Dpmw27KA+pWQk+p/TD8KSR8IBxgj5+VFrwg+an4ivSbBeKWCW3fSnXjKKo/WCDGf9o6mA9A1DtOlioMdhG3qWOfh3cD5U3vwRs42JPIA5/DNKbfoXOwysbEe6u0S2R130sUjuwRqd87A4PhjAXw5+PkRSa16Qnl2UR9SJM/7syj6V9cdEJl+8hHv2o6DoXORkRuR5gGu0SIN7xPVyRU/dz/5iSB6Z+JrTvVVbZs7f9z/zGszz9GnUZZXUeZGB9a1r1ScOP2G1PnED8yax/Erw2BvmvSeCR+sv/lTsnDP+VBPD/SpEbPaufZa807Ze0EhReKw3qMWFv+lk99WWLP8APwqC8Jg/TS++jopLh3konWLlXHtFQYtoD/2p/wCGqBRO7n1xWkPadixaW/8A33/krOI+4P3j+Fem4Cb0jfMrwfi7/XnyCTyVxa+krqVpFjFwvXwegtXSa5NKMujv8qKFCuTv8qLSuSoWquGvq+rlyE8xOMknAwMnOB4AZ5AeVcoNdrly4KPa8OdWcnIOfdy/CiCa6DXJUbNOWJJ5k5J9fhtVwezguZZx/wBkp+TgH/iFU4BVy+zKf9Jl/wC5z/8AbEFVOJ/6Z/kr7Av9dH5/gVZ/FbXuA48V/nvQuGWfeX3058Ttu5/tL+Jo7htr3l99ebTSaL3eii3TKbEduw/P+dSaCypvlg/Tt7ql1ta7cqr5pNvJWzW2CoLr2uBGQWRXypGGzgE8nGCO8vh4b1Q0ZrQXtNQYCH0FZ8iNenYEb0jSvBOK9MQd5BdFK+J8T1le4qaUVO5nvac99sk5ds4JGBsNhSKvq0GixyEhrX3sMS/o70f3oz9CKyEprWnsMzd29H/dn6msnxM2+HSe75rYcLf69vkVqWR6aCNz7zTzIaZ5zuffXz9EveAhLWb/AG1R+gtj5SMM/wCyTzrRwlrPHtmrm1gPlN/5GrXcNG2IR+/5Kgx9t6CXyWPxJRkz7DHPx9aKWvnNe/L53S3i00er9Dr0YH38as473LIxnOPSkhlNF11qckRnbmhzy4xg8xvSfNfE1y5OvGY0RgI5O1UojFsFcMRl0weZQ7Z8alfUtJm9j9cj6VAAam/U3Ji9g9Wx9KBrh+rv8irXCzari/mC1F9iPlSd7DFSU2+aIkteXvrxgS2X05bRRiSw7wPr+flTNPZ/pj+fpU3mtt1/h+fOmC5tMT+8UZHJ8kM5lyioeH86bOnNhm3k/d/PvqZxWgz6Ui6aWH+jS/u0sU31rfMKOsZeB4+6fksftwxuzMuBoD6M/wB7GrGOfLxpD9or67HeYeppPXsrdgV8vyDvEeKUfavQU5cE4Y8vaFAv6KNpWzgd1SM4zzO42G9MuaEHp1lFZK24kfT5D+VGDih9PlTbmhiuKWy2n7F/FC1rcKf1ZRjw5qPL+NaJ1elZZ9iC67l0v95D9MfwrU5avnjihmXEZPcfgvoXh92agiPgm3ij7D8/501saeeJJ3SaZnFUcRGVaYIFYZ9oaIJxK4GOZRvmi+Fbl1Viv2prfHEWP7UUR+OMH8K9B4RdarcOrfxCxPGLf1G/RwVSmceQ+v8AOuSP6US1fMa9isvC0uueHsqo7IwSTV2bEd19Jw+k+OkkA+8UkLClV3x2V44omctHD2hiQ4wnalTJjbPfKKSCTy2xvlDmlSWQywrhNBr5TXJULNcAo0XPd04HPOfHyx7qJNckVm9T5z2g9x/hU+ubKq/6lGzI4/ug/Krcntq8/wAUdkqT7l7Xw3H2lA3wJUcFny/lVZ9Jb1o5m1Rn54yPPl41caW+9Qjp3Yjtdx4VJhk9prHmEPxHRl1LmGliq0l4spOdP5+VONt0jIGBGSPj/DxpBxiEBuVSzo1F3c+Bx/zrbg6Lxp+i1ZxToRZwwu5t4cRqznMYzsCeeMn3VUXRaOK4uIYhCVEjkuCe6RguQFABAGNhVt9cfEMWjrtmVlj+BOWH+FW3qFdTfDM3QI/UjY7Y2Ld0D5ZrlxF3WCsOfqZsm5wLy8Gcf8LAmj4+pOwxtAQfMO3/AKqmSS7b/Kl1uuBkfGpWqTI3ok/BOExwxrHHsi7AZJ2953NOLOPSiWQbZFGCIYxT1IEaX/Py/wCVGB8/CgRijo1pQlXWnriS1wpk7UIQUq5fTzYodjHsD5n/ACoqS0yMedLrWIKAPzsDXJFy6ff8++hGSvpUFGrGPLeuXJBdyAU5RDAzRQtF8aUadsUq5MF3dd470tspOX5/POlMnC1IwRRsHD1GBSWXIXDH5mlvaUmtoAu358qNLVInL5WocQFFotHaM1yVCQUXMByo4pSd13riuKpvpVxdory7UjvS2eYf78iGQtCP724IHjWeeA9NbyMiLA+zhQqtgfdKjZTndycgKBnNa96edC0uU0uN85DDZlbfDBuYIzUB6PdRKI2sszkHOWAznxPLn6jB9aGc07WQ7mm+ilPVjZdnBBHjBRAWHkzDLA+ZyTmqt9o6+gWZftOvRhSugE5KnOCeQ+NX1wbhATAA23pH0s6FxXIxIgYeRANJJHmbZExuyG9vVUNwLratr+5EUIlCpGirlds8jkA7AY58t6hHSfpo9rxQvO7i2R4xIg3DKySLy5nQwWQY/Zx41pvoh1T29sS0MSoTsSAM/PnRXTjqdt7ogyxhj8vqN6EFGA8ycyjXV0jomx7WJKq/o/1iW1ybiW2i1aNSrMFwwwudWk8lycDx2qvOpzpnH2l79sm1BRGIRJuCSz61U4zq+6Me6tM9Feq+C2jMcMaorcwBjPhknxOABUXufZ0tTIWCkamDlV+7qByDinGJ/n08FGJW3FrjTW3Mp69n3pVBcQyvBFJFokMbaxs7LudDjZwORx90nHOob1z3sT3Opl7QIuhgxACHOQRqIXy5keFXd0Y4CsKCNFCqPAbDzPLzPM1WnWl1GR3pbLMgfSXCnZiNxn411RTukiDBp1spqapEUvaHW21+viqu6qLrh91dtFHFqmaNyzGMdxRgMO05d7IG3PHjikVv1YW/25IFhGHmk74G6LFHJPnONh+i0j1arq6oupODhwYxKS741u27EDkM+AGTgetLeG9XJimebUWbDhM/qlwRk+eM/LNCPpHtY1jCSL63PJFxVrHSumkaASDaw0uq+6dMNBt4iRHHnlzZyBlveOXwovoT06aC0ugN5BoIB23I0fwyalMXVQWDCRyTnYrsfefP8+VNXC+o98TB5CQ6FFwOXiGOf1hyqvZSVAn7Tl8grZ2I0v0bsRfNuT1KqHpB0zia3S8MP6SSaSMEYbPZNpJYkeJzge7zq0einSsXVvE0auEVHJDc1OvTnbwONqh3BvZjmQGBpAYzIzg8yCcAnTyzgVJelHVNeRIkNg/ZRhFRnziQgZLDPLvMSScZ8Nqkmoi9pa24PVB0+JGN7Xu1b0tspj1fR9tNHmQssLa1C7ANgjveLDfkavUSbVQXUl0MvIZtVxKWTTjR5t+3kDmP41foFXOGxOiiyuQGIzMmmMjBuhaqFb70VPR1ocCrYKqsuhqD2ldU86JLVyRKYXzXwkou2G1AzSBOslmqgtN50WG9a5cClulCNL1wGizRsQrk1dzQWkoEi0Fv4V3JKvpbjkT+fGsBe1FwJXuHuRqZ5ZGGgDOFjJUYA38M1vW/bSCfQn5LWCetjp2sWdY1ykZWNlIyGJbJ2wEByCM5bHlVFXZjKwNPVXFKWNgkztvfQeCmfUdYabCLYqXaRyCMc2IBxvzAHvG9WFClMPV7KzWlsz41PCjnAwBrGrAHgADipC7fSvGMReX1L79SvfMLYI6ONo2yhY76+LrVxCY41BNKeQ2UePvqucjOdOx5b8vjXo/7PHRm1jF1cTNC0s8rACQoxCA+TZxk+Plih9ZPU7wtjNcl4ok0NJKqdnoyiMTIABkHA3VTgkCvZ6BlqaO3QL57xcF1XK77xXm3JFvkggbHHp7/AF86DOyliQCFzsM5Pzx51cvV9w2CZpZ5jGof7kTMNkO6LjI2RAM45ueVB4x0BTtG7ERupOVwQQB4jGdsUZmVDmskXs12uq+LAY0QSH5lU/8ANWiemLYhf3VVns7xq1xdMigLHGkQx5l8sfXJSpz1oRHAwxAIPjgHlzzz3rzLGXdpiAb0A/Ne78MM7LC8x5klVH1qdFJOyimwBH2QTII+9nJyCc8sVVE1sNIO4ONuW/xrQvT69ilthE8iIsYBY6wc7bbD+AJPpVE8csYAD2TFyF3JBUcwNgdzzHPB39K2WEmTsbSddPJebcR9iasmLmNfNJ7eFVABdc4ycHPu/wA6S8RAOMEH3Gl1vYjSuQNxn58qmfVh1QNxCfswdC4JZ8bKBzJA574AHr6Vd3WR5qt7qEA4DBuRyM435jcDlyorA+lXnxn2X5EleISKSoDL3SNSnxHuIwffVd9Our9rNlRyNbAEAeAzzNLcJ11Eobc6c5HPGM7+eceXrXxXan7/AKHMwBGcEZ+HnSWDo4SfHnikJTrrVHsu2WOGqcffnmb4DQg+qn61YfSJsIx9D+FR/qAstPDbXHJhIw/2p5cE+pAH0p96YPiJz6GvEMRf2mISH7x+C+k8HZ2dDCz7o+ITD0Lte5D+8zfn3ZqxEgqI9DIdoR/2efnU/jiqlrZO+rlxtZIhFXxhpY8dDWHNV2fmmZkiEVC7ClvZ18Y6aXrrpCbavuwpesVdMVJ2i66bmt6C0VL+xoDQUokSqq+vh8WE/qUHzcfwFY6j5P8AGtfe0vLiwPrNGPoxx9AfhWQEPcavovgRtqAu6uPyXgHHT81e1vRo+ZSfhUeZEH94fiKuyI7VTnRmPM8f7wq6IxtVfxE761o8Fe8Gx/VyO8QgtRTCjmWi2rJgr0MhFYo6xHeHvoo0r4SO8KU7JjB3wEw8d3c++oBxPoi7OzBhgknFT/iv3z7zSR1q3pZ3Qi7Vk8Ro2VTiJORVbydEJfQ/Gk0nBpB4VZTrSOaCrZmIP5rMy4JEB3SVCOFcOYOCVIGDRV+O+am0kYqFX/3299W1BKZZbkclRYjTCniDQeaKVaRXXOlyUgnO5rQ1B7gCzce6AeVBJo0DlRyQiqqRwBRrGF2yLtk2pO9OKpim6Somm5UsjcoCkvRVO63vH8aW8OTLn95fxpP0VXuH30t4Ko1/7a/iK1xFqIH7p+Sootam33h81t/ovafoo9v1R+FPggojo9B+jTH7I/CnYxV8iVUl5XeZX13EbRt8gmi6tqxZ1vdELg307CGQqXyCqMQRgDIIBHhW6mgzRM3DAatMJxk0Dy7Le4sqnF8LZiUQie4ixvovOSXgsy84pB/sN/Kmx+HuOat8jXpI/R4GkM3RNM/dB94FbBnGTTvH8VjDwRH9mY+i86oiynIyD50NeIyjk7j3MR+Br0MPQmM80T/Cv8qQz9XcR5xRn/YX/wBNTDjCI7xn1/oojwRf998Fgdekcw/XY7Ed45wCcnnnfNOcXWRdgYE7YHu/lW15eqi3POCI/wCwv8qb5upe1PO3j/wipxxbTndh9QoHcESbtlb6FYp4v0pmnI7Ry2By5D345VtvqhXNhaD/ALBfxNFw9SNl420X+H/OpvwzgaxqqIulVGFUcgByFUGN43DWxNjY0ixvqtLgOAyYbI573g3FtF81tQPs1OcdvXxhrEdrZba900/Zuf586r/o9bjt5vfVptBsfz51XXRWLM0/vqyppLselG5Vb+1bHi0t/wDvj/wVmNfuD3mtSe18n+iW3/fH/grLg+4P3jXrvDpvRNPiV4Nxb/rz5BJiw8q+U7UF66p2rTrGLhFCkxgYznx8vTFBauKa5Iuy/wAqBQ58Z25UBVpVy6a+Ir418a5cvq+zXM19iuSrgNCoFdFcuQqun2Vj/pjj/sf/AL9FVLVdHsqn/Tm/7hj8RLAfz7qq8S/00nkrvBD+uxeavHiCdz/6xP8AzZ/hSrhsXeHvou9Xu+H9qv0z9P5elOHDYu8PfXlM50HkvoSksA4JtuIv9Jb92ppDabfColdr/pf+z/Kp7bw7CqyodbL5I47LPPtSQdxPP/Os0xitS+1XDiJD8vmKy1FXqnDpvRt8yvB+LhavPkFygkUM1wv4eFalYpdFan9hy4794vmiH61lgVpv2H5P9Iuh/wBiD/vVl+IxfDpfL8QtXww61ez3/Ja8emmdCCafM0z3p3NfPMR5L3sFEkVRHtiQ5sYz5TL9QR/Gr31VSPtaL/7v90qfjWqwDSui81UY029DMPulYpBoUlBrrV9BjZfOCDXc18Wr6lXLgrhrorhrly6DUx6ppMXtv/3gqH1I+ribTdwH/tV/HFCVYvC8eB+SPoDapjP3h81uX7PvRUsAz8admhpPKleDF+q+n2nQJrvLYZB9ajXE4sXC+o8Km10vKovxKL/SI8iioHb+RXWTpFajPwpJ0vsf9Hk8tBqQC0FFdILMGGQeaN+FRMk77T4qKbVhHgVgPjIxI4/vH8aQ5p36SxfppB/eNM7V7zCbsafAL5fqW5ZnjxK7XMVzFdWpkMuYoSmvnTFfAVy5al9h26/SXa/3Iz9W/lWudQrF3sTXWLu4X9qEf7pP862U59K8C4uZbEXeIHyXvXDDs1Az3/NEX42NMbNUhu8aT7qjzNWYg2WvbqgH4VkL2u7TF5E37UC/RiK19qrLftk236S1bzjdf8LA/wDmrb8LPy14HUFZfipmbDn+BBWcSK41fV81e2r5+Qa6tfV8K5cvjXK6a5XLl0V9ivhXc1y5WH1Jt/pOPNTV63MdZ96o3xdJ65FaPlXwrz3HNKgHwXuHBjr0bh0cUy9hvUO6f8P76n4VPHSo31iWuAh9Rv8ASq+iktM1XeOwiSjeqP6Uw4b4VNegFtqj+Hp5/n51G+nEGCDUt6oACpz4H+e34V6U03ZdfOk4sSrv68r0FreEeBaQ/wCzmMfA6ycenpTr1D2HdnlxzZYx7lGT9TioB1mcTD30oB/sljQ55ZKLMfl2ij/Zq2uqSIrZx4G76nJxzDEkb+OB41IAbpjDdxUsaYZGdyTjHwp3Em21MkEZJ5fE/nNO6p4fnb8akap1ztN8UrU0l1DPPejVk5fn1pyQJXG1KgdqQ698efL8/KlaNTgnhBkmxij9dImb1o5mzXXXI9p8DFKEbb4fzpupwD7fP8/HNKuXUkpQHFIo5Nh+dqU4+Py/nXJEdFOM+tCllxSW255xRfEXpUqcEnFDaXFMC8xvSp15Aef+dddcngNkV8q1xV5V8BvmnJUcZPCho9EA0OHnvSpUdn1r5UHjvRLKfyRXYlrlyOkjFA7EDlXc0OY7U5cgxRUZ2IoqAUaw2pEqEkYockANfW42r4ZpUi+MHhXFt96EpoxVrkt0WIq+ktAaER+RRo/PKlCRJ44MV2S2Bo4NRU3MY/P52rkqL+w11LGlWqvk511kiTScMBwa5Lw0eVKi29DDU3Klukltw8ClpSuR0JZfz9P404CyRBmGaNTlRPaV2STAzXJUONOdcMGaEknL1rvaUoKVGJHtiixBRrNtQBJSrkGOLf0oyR96EjUBZd6bdKuhTQozXGlrobanJEmPM0IofrQ9W1CVqRKgXtqGVlOcMCD7jscHw2qsOO+zjw2dg8sTO4AGSx5DkPhVpM9FMagfExxuRdStle0WB0UQh6q7dVVVDAKAoGdgAMAD3Unn6rYjtrf6VNy9FRn1qqdgtG45jGLq4ZjdaxuUSmyy1049iWwEc0wln1gFwCVIJJ5bjPM1SMns5RftyD5Y/Ct9dNv/AIeQeeBVMS8LHlWPx7EpKOZsULrCy2vDWFU9bC6aobmJKzdJ7N8eNpJPp/KkJ9ngDlK4+ArTc/DPSk0vBqzrcfqf41rjwzhx/dhV/wBSvV6LQSKGLdoVJyMfdzgfWnXrThAEakZyw/GpfZW2g7VD+nx1zwKfFxQIqHT1HavOqtBTMp4RDELNHJQjrj6u3uexWFVXSmD4Z+Qqvh7PF42SFU+mrw5nmPStXRcDyQSKXx2OkVaRY9LTx5GWNuqzNXw5S1cpkfe56LI8nUzfDb7M5A2+9Gc4/wBvxpz6P3HGbAn7PAUDDByiOTjfnr5ZrVCJRNxaZqRvFk4OrG/H80E7gijOz3D0/JZk4l1ncbdhI8JLKpUMsQB0nBIOHPiPKoD0jtL26m7aWCdm2BxG55bYAwflWyW4R6UqsOF4Ocfn8+lFf5scBcsHqoHcDwHaV3wWPLWOdBj7NdDw3hf/ANNJL2VgD+imDbkAxMN/DPd5ZxW6kt/TNfCzH7K/IVD/AJyPOL4/0UH+RohtKfRRvqw4fosLNcYxa25I9WiWRvjqc0m6wWxC3ripsyYHly+m2KgnWE3dAPi6j61io5+3qTKRuSfVejwQ9lG2MfZAHponXotbd8bfdiUfxqZxJUd6MRd5/TSPkKlCrVbVuu9Sv3RWijVjoQNCAoAuUaLaGu9lRrVzFNulRLJXzQ0eUrrpSZkqSiKgSLtSrsqKkSnByVUL7Vr4tYl85i3v0oR/5xWT3P6P3mtS+17cfo7VfWdj/wDawp+hH/KstzD9GPfX1JwVHlwph65ivnLjJ+bFHDplHwSjocmZ0+Jq40Wqm6v4czj0Bq3VSsxxC69QB4LdcHMtSud1KKC0TIKUuKJlWsy0rcuCIalvBz3vgaRkUv4KNyf7p/CnO2TIh31GeIfe+Jop1odyctQGarBuwWfk1c5IpBRLUqlog0U0qse1Ip6hFy3eb31OrgbVA5Tu3vNafBxdxWIx3QNC+Sm6RtzTiDTbWjqNgFlI+qNWlMYpMBShKqJd1ZQbIxqamp0c7U2FqZGlnOylvRdf0fxP8Kcei8eZFHnKvy1CkXRdf0XxP8KeOhEOZox5yr+NbKYFtB/wd8lQ0mtYB99vzW8eCxdxf3R+FOjQ0m4YmFX3CnQJXxlUv+sd5lfXDPZHkkoioZipQ0Vc7Og86kScJQWhpWVr7sqXOkSJkr4RUoeKvlip2bRciBDQTDSxFoAjrg5NKRiD0o5IKP7LxrtOLlyRSQ0Aw0u7GgtHXZ066bTDsfz4VXHRRf0s/wC9VqTJhG/Pgaqzokf00/7358auaM3Y9Oab3UA9r+0Js7c+CzHPxXArKqQkoMeZ8q2P7Uw/0Aejj54rGUinn+dq9h4ZfmogDyJXh3FzLVubq0L5uHNgnTsoyfTwoEdqSNgTRiTnBHnRRlI9K111htVyWEjmCPeKKxR/2snnvSleIDxRT8KVcm+QV8BTi9ypO6D8/GgidP2Pqf50l110CzsAwY5+7j45rvFeHaGI58iD5g70K3vCudPjjORnly2xQ+I8WZxhtPh+rg7f865JzTZX1LjdrhRoXu6snfLZORkgj7o2HvonsgfIen5zSpUkrq0pRFH3sn90gfiDX04UkaRgYGcnOT4n41y66IFXL7Kzf6f5/oW2/wDrIqqm6EZPc1AYGxIO/j8M1afsvbcQXP8A1Un0Kn8BVbiOtNJ5FXOD/wCsi8wtDcUg7nulH01fzpw4YNx7xRXGThSP+2x8sj+FLOGDceW1eS1JGUL6CpPtJquk/wBL8u5Vh2S7VAr0/wClj90/nxqwOH/dHuqmqzo3yVi491UN7WUX6BPj+IrJ9r41sT2nuFGSGNUGWZiFGQMnnzOw5eNY+S3IJGNxkEc9wcHlz3HhXq/DLr0Y814bxe39dv8AdCKxzosilb2TAE6Wxzzg49+cYx619Pwp1RJCpCSatDbYbQcPjBz3ScHIFa26wyT4rSHsSyf6ZOPOD8DWcNNaE9i64xfyjzt2rPY63NQTD7q0vDptXx+f4LajU1Xp3pyeSmu+bevnSIar6Bai6qH2poM8Nk9HjP8AvCrcHKqy9pGPPDZ/TSfka0eDnLWxH7wVfijc1JKPun5LBldauV019EjZfNR3QK6K5iu0qRcNfV8a7iuXL5aeeh0uLiE+Uqf8QpnUVIouE9lLBvktoflyyw2+VQzC7HDwKIpnZZWHxHzW/E3APmAfpQJoaFw45RD/AHV/CjGr57k0eR4r6iiN2N8gkd2mw+H4VGuPLiaI1L7iLIqLdJh+liPqPzmp4Dr6qQHVSe3i5e6ucUhzG4/un8KU26bCjL6LKsPQ0KHd8eajcV579OIsXEv71Rwmpf1nQYupR61EDX0FSG8LD4BfM2Ity1Mg+8VwUICuAV1aLVcuGu4r4iuiuXK9vY6uccRI/ahcfVa3CfWsFeyne6eJxD9pXX6A/wAK3qyfn8ivDuM22rWnq0fMr3DhF16K3QlJ5+RqPuakUrbH3Go52h5VjoFumbrsa1nH2xbbuWreTSD5hT9cVo5Xqhfa6t82sLeUuPmp/lWr4fdlr4z/AHsqTiBmfD5h4LJOK+NcNdIr3dfOC+1VwV9Xxrly+NfCuV01y5fChUEULNcuUo6tJ9N1Ec/rfjtWo54ayb0MmxcRH++v4/51rsj4/GsBxELSsPgvY+B33hkb4psaGmLrAgBiU+WP4VKGT87fzH4UydNoswHxxn4fzrO077StPit7iDA6mkFuRVI9P7cYU08dS4zqHqfwx/CkvTy2PZA+FGdR0mZGH5JOwH4n4V6pTm8a+aa9tnlSy7v+1knfOdcj6fcWKRYHIDQFGANvlWouA2oSKNByVFHn4DNYx45xRo4gVOGyMEcxjcHem2Prl4iBgXcm392P8THmp81ih4IyWkrd8SYO3+fxo4S/nb8/CsOW3XJxDAzdP/hj/ih+lLYevDiA/wDmD7iiY/4RTrldey2xFEPP6CjQg5Hy/wCX+dYtXr+4h/1w/wAAoyL2huIjftUJ5bx5+gYU8OTcwW0oY8N9Pz+G3lSqSXA2/P8AAj0rFqe0lxEf6yI8+cXqfEP4e6jF9pTiH7UX/hn8e0pcy4PWw7SHByfz+fKluj8/hWN4/afvxj+xP+wfx10oj9qW+8os/un/ANRrg4Jc4WvexIIP8vxpTI2Rjlnx8vgMVkGL2r7wbmOI+m4pUnta3OcmCI/7bDn4Y0nwzvS5glzha8jXw/P5/j6V2QeRrJsXtfTjnbRnn/rD+Gjw3FKU9sKTxtV+Eh/9Ipc4S5gtU20R3oq7hJPPb0/PKsxp7Yr7f6MOfPX9OQo+H2yPO2b4OK7OF2cLSSWR86Nktu8vln/L6VnKL2zEzk2smP3l/wDVSiL2yoc963l8eRT4frfSuzBdmC02CM1wZ51nK09sq25m3nB/2Nhj0b+NL7b2ybI84px/sg/gadnC7MFoFCfL60OPNUNH7YFhndZv/DNKova74eebSjx/sm/lS5wnBwV1u+aNjSqXh9q3hv8A1jj0MbfypVF7VHDP+tYe9G/lXB4S3CuNW3FfXE1VPB7T/DCd7gjHmhHnR59pDhhGftSfx+VOzDquzBWjBP8An8/5UZJP+dvz8qrCP2ieGf8A0qIe80Idf3DP/pcWB686TOE69laKTbZ/PyrkclVr/wDZD8L/APpkPu1ijrfr24aRteQf4x8adnHVKrH1+dGA7VAIuuSwP/zcPgfvjxpWOtax8LqH/wAQV2cdV1lNGlxQ+05ZqIDrJszv9ph8v7Rf50cnWFaHYXMP/iL/ADpcwXWUrR6CxBNRpendry+0Q/8AiL/OjY+mNv8A9fD/AOIn86W6RSRudDWmNOl1v/18X/iJ/wCqhr0mhPKVD7nX+dOuFw12TlHNQwfHNNi8Wj/bT/EP50cOIof11/xD+dICuTmjUAOKSi/QbBl+BH86FHer5j5ilJCUC6UFqFdHbFJ9Q8xXzvk8xTQU8IyWTf4UFDkiuKBmurCAQaUpLJRcvtyooE1my7El9xbiMZurmOG27JUSGZ4wGKAtshGeYO+akr9Uq8vtvEOX/wBLlH1Df8qDdUi6kbGVedrIdz60MNv4VQY6nkwc3fEOfhfXC+8d2UfP+dRjop1ZiSa8WS64hoinWOH/AE+6Hd7GN2Jbtst+kZhk+VNFUOiUxlaiYUPwrP7dTMXP7VxHHrxG7x/93o4dTsJG11xA+7iN1/Cel+k9AkydVd8Te6lEb7/Cs7dJuqeKK3mdbi/7RY2ZP/eF0SWHIYabvb+FIOr/AKrVktYJJri+MzxI0um+ulwzY1DCzbY5Ypgqx0Kl7EZbk69FpftdmO2xOffRENx61Ra9TUGD+n4hucn/AN4Xe/vHbYz61H+kPVuIJLIw3F4He9t1w97cyKyCQPKhR5SrK0asDkHbNPFUDomdmVpqTlRJodwmdvKgiHai7qOyaelEBePSBnfw35e6oHLwVv2T8j/Kj+ub2iBwUQHsTP8AaC4wGCldGPPnnNQGL+kdt8d6xuAfRoSPq9YjFsAjr5u1dJlNrWstthOPvoYOyEdxfqpTd2hBwRSG8ZV3JA9+29ILP2+uGP8A2ltOnvjRsfFNX407j21OAuMOr+5rRj+CYqhHCI5TfBaH/OBA1i+KRCKoX0g4UzXkHdOkbk4OB5DIGBVrWPtVdH32EsafvxlMf4gKVwdbXRx3DC8ti/hmUj4ac6T8qnh4YfGSRIDomycXscB9WQgWfDcim7jdqVx+fOrJsOnHCHGVuYMf3ZV/jQrnhthNgpdxAfvo3uH3qrqjhqoaO5Y+9G0/E1O49+4935KqooPSj1tfSrVTq9tycJcIfcAfwbwpQOq9P1Z1/wAJ/maoX8O4hyj+IVsOJKI/b+BVTJZ0aLOrMHVe5zmWL0zkZ9eVHL1Uvv34v8VCOwDER+6Km/zBRn94FWSW9GFKsUdVM3h2Z9z0mk6tbjJBi289QIP1zQj8ErxvC5SjGaQ/vG+qgMsdQHpvDl4R4mQfzq9Z+rW4IOI8428OfjVa9KOrW7a4gAt5CFYszaTpGAcZPKp6TDqqN93xuHuRTcTpjr2jfVfdFIPvnzc/TapOIq+6M9DbhQQ8LrlifunxNPn/AEffH3G/wn+VVVVRVHaE9m70KcayJxuHD1CZFhoxYKcv6qYcwR8DQl4carTTTfwn0Kf27DsQmsx0IQUtmt6KEBqF0b27gp4kB5pM0VcKUtENfdlUNz0T8yRMlFSxU4vFRcsdcH6pbrKXtjT4e3TwELN8Wdl/8prNl2O4vvrRHtjyg3MY/ZgUfN3k/wDPWfuJJ3VFfYPC0eTCYh935lfMnE0mbFJf5vkAnbqzgzMx8l/EirVAqveqq37zn0A/j/CrKMdeeY679bcOi9c4SjtQA9SUkAoEqUpMdFMKoAVrXCySMlL+FLs5/umkjpS6xXuP+7TnHRJEBmuohMd64RR7c6KkWrIFZtw1KSyikj0rcUmlopirZN0juW2IqCMdz7zU5vORqDAc/fWtwbQuKwOPG5aFxuVNq05THY02IKvKg3IWYj2R6mlK0njFKUqpl3VpD7K5IabKdJuVNgFdHsmTKa9Gl/RfOpB1ZLm4t/WZfxpk4D/Yj3H8TUk6qIM3Nt/3q/xrZ13dw8//AGz8lRYfrWt/+435re1lBsKWhK5aR7ClnY18Q1Enfd5lfWzdgkwSutHSlUr546Ez6qS6TgVwx0pENdMdJnSJG8VBWKl8kVA008P0SXSb7PQOxpYErnZ07PySXSFzXNNK2jFFLHvUmcJQidO9fFaUKlAK0ua65ILmPut+fOqc4bwcyyTASyw97ZotOrly76kfEYNXTefdP586qrol/azfvVocOeWte4b6JwaHNcCql6++iM1rEkzXc13GW/srl5GVTjmESZFIPoBVB8T6RBwG7KNPDEa4UnbfvlyPcPrWyuvroHLeWqxwgFg2dzgcqzJcez3xBRjsc4/ZZT/EV6vgGJxup/rngOv4BeQcS4VM+oDoGOLbb6nVRTg3HrZc9tamXy0zrD8D/okxP+IUr470usmH6Lh4jbxL3BkA+C28OfP7wpVedSt+vO2k+AB/Ammebq2u15283/hsfwBrWiqhds8eqxDsPqGnvRu9Cma4uY3B0xrGRuMFjkDOcamPe/l4Uiii8qdT0OnB3hlHvjcf+WlMHAGHMEe8EY+YogTR/wAQ9UK6nlH2D6FMczYNB1CnK84UdXMH40k/qxvKnBzeqYY3DcFTPoH0ZEyndF9WXV8sEEfWnTivVGxIPaLy2IDY+WkmoJZXZVSNRXfIwSN/eCKKk43MOU0gHo7fzrvIqHKbqdydWEuAAUYDxyw9PEeFRTpJ0QaDdiNzsB/Okn/S24HKaT55/HNF8U4/LIoWRtQByCef0rhdKGlGzdEJAecZ2B2kXcHcf50nHRmXwXPuIP8AGm6VyeZPx/O1ABp6VOTdHJv+rb8/GrL9na2dOIw6gVJSbGdiQELHn4YU71U0dyw5MR7iR+FWf1GcbduI2xkYthZlGfAdjIAPTPI++q+vH6vJ/KfkrbCf9XH/ADBal40gPaf/AKwSDy21MR9MUs4eu4+FIuJuNLjymH8f4EU58OXlXj9UbNC+h6W/eTRxJf8AS0/dNWJYDu1AOLR/6VH7jt8Kl/ErmZYtUEYkf9ktp+tVk7c+QIyQ2bdVH7U6f6MMjxNY7IrUXXBxa4ZV/rGF4odXdEJjbJ8QzFi3+6Kq26veEFSRHcBhyGefrzxXrOARmGmy768tQvDeKJRNV3taw56KrFpTLeZVVycLnAySq5OThScLk7nAGfGpBeSWuruAhdt273hk7D1p74RwzhhH6W4kDH9mF9I8t8H8a091iRqoAl4w/WPzP86vX2QOIH+sTkkkwuMkk7AeZNV50j4PYRkCKeSXxzpwMe/FT32V2jHE49GfuOCT7vL1qmxfvUUv8pWgwLu10R8Vt8Cm6/XenBTSLiDDavnGM6r6GakbNiq/69yTw665f2ZqwnaoT1zRarC6GP8AUsavcMNqqM/eCGrhmp5B90/JefyEDfY+/wDyNCeZdONIB23yf4+dOfDOh0sqhkCkeWoAjHPY0O46B3C84/kyn8DX0WCF8xu3TcbmPs1XQdYYkuGxqXwXBBAx50lMdOTdD7j/AKpvgM/hRE3BZVyWRgBzJBp101JY4hnvZx/dAJ+RIH1oc6J+qWP7wA/At+NGrwlyMgZFFtw5x+qa5clEdvH2QOsiXtCCuDp7PSNL6gOZbIxnwBxSpuIlmiz+oAPrzprW1PlS8W+MEHIzv/Co5PZKliNng+K9AOAtmKI+caeflS3FNvQ1s28J/wCzT8KdR9K+fKkWkcPEr6hpnXiafALko2qLdKY+/EfUfnHjUvcbVF+mA3jPqKSnPeRAOtlKEOwo6Rdj7jRdpuopUx2oMnve9Ru00WEetbgzSX7xxjU7ZwBtnTqY/JVJqt2Tcjx/jVpdeRZL52BKtk4KkgjPPBGCMgke41V5ffNfQWHOvTM8gvnDGRatl/mK+ER8jXAlDF2fM18slWSpEdNYMjFXUqw5g7EeX86TMKW8S4q8rF3Ys7c2PM4GByx4URHdEctvgP4iuulVh+zndaeJ2p83ZT8UbH1xXoWJK86+pzi5F/a5I3mQch4nSOQ8yK9ESK8a42b+sRut9n8V7Nwc69K4fe/JBlao9c89vX8+FP8AKaYrrmffWDgGq9DYidXxqnvamt9VgT+zIh/EHHlzq3sVWntE2+eHT+mg+7vCtHhJy1kR+8EBijc9HKPulYgJrtGLGBz5elC1L6176vmYojNBzTx0YMHbL9p1djvr0Z1ctiMb88U1aP8AP305Ig1wUMx0elqP2hXLklodCaPfnRht/UbVyRH8FlxIh/vL+NbJ4fLlFPmo/D1rGNrsw9CK2X0XfMUZ/uD8Kw3Eo0Y7zXrHAr7Olb5Ien8/nxpt6Rx5gfxG/wCf+dPVxDTfxJf0Tjx3/CsZE7vA+K9Rqe9E4eBVJdLrbVb58cb7CkHUa+Lgj3fj7j+c+lSfiVtqtW38CPXINRnqXtsXgB5aSfly/HHvIr1ijJMdl81Yo3LIU2dOnwETyG9Q8VIel8+ZTjkMD6UzwR70SDdRRsyxpVGuwoVcxXcVMq9drprhrimuXWRhoJNB0112pFy7mhaqAa+DVy5CJrrNRZr40qVGF6EWoktQ81yRDNcVqBXaRORgevg1Arma5IUeJaCJKLx+fhXa5KjVauhqIBruukXWsjddcRqArUICkKcBdDD0ISUSGr5TXJLBHlqJlkwDX2aIvm7prk8alM9fNjyFBBr4UiPFuSMVB5UJ4x5D5UAGhZppUwAQkjHkPlXTGMchsPKg5ox/uMfdSc0h2KbQg8h8qNojVQ2arFpVIdUotV7wx51J+N3TpGMOwyfBmH4EVGuGjLinjpbP3VFV9Q4mVoVpSgNhkcmn+v5vCab/AMV//VXU6Rz+E83/AIsn/qprNfCigq5PK9Jrkf8AzE//AI0n/qqzujhuDEhM8+Suc9q/juP1vI8qpxFJ2860jw2x0oq+SgfSqLFagxNaG8ytZw9SNqJHl+wCqbpT0xuklKrc3AAHhK/r/e/OKZf+nt5/9KuP/Gf/ANVEdJ7nM0hH7RHwG38Ka+19BVtBfIL72WdqyO2cG7XKkS9Z98OV3cf+I1LbPrWv/wD6Zcf+IahWqllmv41M46KKO91YfAumVwjs6zSK8mC7BjqY+bHxq2OqnpldSGUyTyuAFA1NyOWJ+mPlVGwDGPlVzdUsOIpG82+gA/jmsriUhbCSFucDhEk4a4bKwOnnSCT+r5su3/xFmqsGIK5lJk3BGAYlYH1PoKrnpJ0pkeOGPX3/ALRIF7Nzloc6UL6TuWAVgTvjy3qZ8e6XxQQSCUkiTSOz7NZEbG6llbyOQCCCDUHXpfY6cCPsydi8VsFfBG5DEtpzuO6KIwp5dAC5VvEEOWrcGWAICe+m3SSXtLS1edxAyxyMysQCshJHe54RQEJ3AOTS/oC51E6zBOCoEMVx2w7N3VGkbvPoZVJwc97OQBUU6NdO7RYuwmDTxoSIDPAHMWrUe6ysG0A6coxPM4xQLvpfZMgUPPEm2qO1iSEMy4YMe9qxq8GY8gcVbl3JZpkRve6dOkHHJbi6u+0ZnaElYYDKYwQrFD+suSqgORkE6q7cdJZba1eaBuymaSKF1SftuzXvSqwQ6uzMpTBBYnCHlmmiTp1byopu4RNISw7VocSacgR6mVlWUhOZ0g5HM0w9I+kbP+ji/RwBiUQKq+GnJCj72DjJJOCfWh5JANEbTUzjcuHv5pxbrt4goy13J47YXP8Aw9341IegvS+5uZ7SeWd2aORyinGF0qyl8Y3J1YJ9apuSDYn31cPVRbb24/Zikf4swqrr5ezgLm7rT4PAJaprHDRX7L09usbSt8h/Kq66b9fF1bEK15oJGVDKpyOWdl86kmay57Rtzm8C5+7Eg+JJY/jWZweSapn7N0jrWJ3W84gZT0VIZWRNvcAadUs6yutSW+KG4uVl7MME2C41YLcgMk4FQCS5XzFR6uGvQ209uZK8akri/ZoCfzOPMV92o9KYCaPsVywFOMQA3UYqCTaydnFIzHk8qcpIaQgbmo2lFPFt0ttLEEgBQSfStP8AVh1botrpdFLSd47bg4wPXYfx86yrwrjzxsHGDpOcMMjatzdHpyYoywAYopIHIEjJA9KyHEcksUbQDoT8lvOEmRTSPJFyBz6FU70q6vZYiTDLMoHLTLIvn5MKhz9MOIQ7Ld3K/wD1rH/iJqxut7rgWzmEJh7TVGshOvGNTONONJ/ZznyNVVxHrXjlyfs7j3MCP+EUuHurjG1zm3aRobonFjhgkc0PDXjccrp3s+vXiqcr+49xZT+K0/WftZcZTld6v3o1P8qqS66Toc9xhSE8dXyNaNvbbkFY2SSAGzXArRnCfbh4unNoJPfFj6hqkFv/AEg3Eh96C3O/hrU/Oso/12tfLxRSef0qbPKOqhL4T0Wzbf8ApIbgDvWS8hnTKwyfE7jx50+2f9JmnJ7GUfuyofxArDclJn51I2d/VRvY3ovQ+x/pJbIjv290v+yjfgaknDv6QnhLDvG4U/3rc4+a52rzTgFHgU11Q7w9E9sTfH1XqDw/24OCSHBuVT/vIpF+uk1IOFe0/wADl/8AnbL/AGn0E/4wK8oRQyu1RGYHdjT7kQGEbOcPevXyx6y+Ey/cms2900Xv/ap7iaxcZURkH9l1P4NXjMYF/ZHyH8q4sQG429234YqN3YO9qJp9ylDpW7Su9V7ODozaNyVh7s/zpO/QS2PJpB+fUV4+WnSOdPuXFwn7k0q/8Lin/h/XFxKP7nEL0e+4kYfJywod1HQu9qnapRV1TdpnL1bk6AQHYSPn3U38S6AQoMtcKg82BA+ma804PaZ4yu44jcf7Qjb/AIozS+f2uuNFHRrsOrqVOqGLODzwVRcH1oV+EYY/9wFOMTrmfvfgtG9fvsvm/n7SDiNjuqgiV3BGlQu2hGznGrHrVRca9iW+OAl1w5guxJnkQH3AwHI9dqpqT2nuLqTpu8eH9jB/GI18/tVcZPO9P/gwf/ga2tLUmCIQxizQLALB1TGzzOmkJzE3Ku3oh7Kt/bl+0lsTqxjRck/RokqSt1F3P7dv/wCN/wDu1nWz9o7irA6rvP8A9TD/AAjFK/8A7IDiX/0gH/6qL/0c6y9ZSQzymR4Nz4rZ4dilTTQiOIjL4hX1N1E3X7UH/if5Ukk6krrzh+Enjy8qo5uvziO36dTj/so//TQG6/OI/wDXL/4Uf/poL9G0/IH1Vj+nK3mR6K5JOpy6GMCI+eJB7/dyNHHqtuFRx+jLEbDWv48qpFuvviHjMnu7KPHy00UevW+/6xP/AAl/lXHDIT1TRj1W3mPRTa56trwMf9HY48QyEfPVgUVL1f3f/UOfcV/HVUCm6770n76f+Gv8qC/XbeftR/8AhrRQoI/FVpxap12UsuOhtyM5hcfL+dNk3AZhzjf5f51Hm65Ls8zH/wCGKJbrduf+z38NAqVtEzxQ7sTnI1sna54TJgjQ3yqCz8MdeasPeD/Knxute4/uf4f5HekknWnOfBPkf51a0jewvlVDWzOmIzJjuh3TTbEKdeMcXaXvtgE4HdGB8qQ8OtGdgqgsxOAqgkk+AAGSSfIVZSEkglVzdAvoxSpFqX8O6BcQjGPsFyffBJ/6KeouhnETgDhs+f8AuX/iKBeDfZFscQFW8ibGm4wHyNXHF1YcUY4HC7gnwxHjbfzpcepDi+P/AM0XP+Ff/VXNaRySPJcoXweH9Av7p/E1LOqCP/Sbb/vR/GpRedQPFEgDPY3CBlzjRkjx/VzuKXdT/V/cR3Vt2sEqDXzaNgOXqMCtZib2/o9wB17M+qp8Ja76ezMNO0C2RZpsKX9nQ7Ph7Y5GlX2U+Rr4mqIJcxuw7nkvq4SNI0ISJoa40FOBtq+NvQZjd0KkzJAsNA7KnHsKAYKQg7WXZkhdaDopaY6L7Gnarg5JTHQSlLuzrgSkcDdODkhMVAEVLmiotoaSxslDkj0UCSKlpjr4Q1wBTswTLex91vd/Oqr6Jwfppv3qt3iKd1vUVU/Qz+2m/exWlov2LyFIx41HVWALXIpIvDaf7SDajTbelVwnLSbKIuUebhW1B/qvb31JDa1w2hqX6S4c0y6aLSxA8B8qPubBCN0Q7eKg/wAKWGOk8p2NR/SHk6OPqkygnYKF3XRO3c963hb3xqf4U3zdV1i3O0g/8NR+AFSbTR6irIVkzdnu9SnmmiO7B6BVjxXqK4e3K2jH7uofg1Rq89nKwP8AqWHukcfiSKvGdM0jltqsYcXqm/vHeqGdhtI72om+gVEXPszWR5CVT6Pt7sEGkMvsuWx5SSj36T/CtAm0ri229HNx6rH7woZ2B0Dt4mrOVx7JsWNrhx70U/gwpkufZQb9W4X4xkf+Y1qxrSiprKiI+Jawfb9QEI7hvDnfugPVZGl9lmccpYj8GH8Kd+gfUbPa3MUzNGVQsTp1ZwyOnioGxbPwrS0tjmkk9jiizxHUyNLHEWItt1TY+GKCJ4kY03BuNeijnEYyBLn/AK2MnH95dQH1p7sBypp47B/a++2z6ZjXl8Qac+HLsKrag3a0rQU4tm8038eI+1Re41PuHN3arzpIP9Jh9xH0zVg8I+7VZVfs2oh+wVPe0/blrTYE7nO3pWNCnnXpRxC0BzkZ94B/Gozd9E4mOTEh96L/ACrUYNj7aOHsnMv71icY4d/SMglD8thbZefIoJWt9ydV1s3O3h3/AOzHmfLGOfhSGTqSsjnNtH8iPwNaRvFsHNh+CyzuCpvsyt9CsIKtWx7MchXiUJ5ZDD6Voq49nbh7D+wA9zMP407dEOoy0tpVmijZXXkSxI5eRqCs4npZqd8YBuQQp6DhSopqhkrnts03VpQNRN8opRbxUl4h4fGvHG+0vVAkjmot1lpqtLhR4xPn5VKBTR0j4d2kboP11Zc+8YqzpXBkrXHkQulZnjc0cwfkvOOK9YcmI2wcbV8OIP8Att/iNX5feyROPuzRn3g0wXvsv3inYxN/tfzr3iPGqJ40kC+f5uHK9pP1RKqdONyjlI4/2jSpelM2CC5YMCN9+YqdTezvfAfcX4MKQv1F3w/1R+BFFjEKV20jfVAnBq0bwu9EwcA4+qAhuXMevpTwemcXkc+6k1x1SXo5wPSCbq7uhsYJP8NSipgds9vqEM/DakbxO9CpNbdK7Ygahg+7ahcZltpFPZuM4OQV0/HyqGy9EJxzhk/wn+VDXhUhGCrjHIFW3Ply2pxfGRo4eqjbSytcLsPoVurqzn1Wduf+zX8KkoWoN1NyH7HADz0AVOhJXg1eLTvHiV9J0V+wZf8AhHyQ3+7UW6YJ3UPkwqWiPK1GOl8f6NfQ0PTnvIwbqRcO+6PdTZ0k4rPGP0Ns1xnnpZVx/jI+lOnDDlB7h/CnC1vtJO2RjFRMcGS3cARfmoZASDYrB/XDetJdOZomhbO6EgkfEHFQSCwjY4D4z4nYfE+FWf7TKf6a7DkT/AVTrCvfMNcHU7CBYWXztjbC2skBPNK5rRQcas+uNvgad+C9DmlPdBIPp+J5Ae+mOzuipyAPjvT1Y9PbhBpV9IHIBV/lVk6/JUamcnU4+Bhk9xJB5eimktz1OygZLR45/e8Bz8KYl6zbof6z6D+VEcW6fTSppZveRtn0wKZZyWwTp0S4UsN5bd7JFxDyIP8ArFxXo0smdz5fwry/6P3ZWWNvEOp+TA16bcOu9SKfNR+Aryvjdh+qd5/gvWuC3Ds5G+IRz0w3h7xp9kXOaj3EPvV5xTjVenMXxaoF1122rh9yOeIifiu4/Cp2RUW6yoNVncr5wyfPSauaF2WojP3h81HVszQPb90/IrA0dgxGRyoMnDmHgflTpwO6w2KlEd8nIn3jPw/zr6DBXy5Jo4hV+1qa4sJqwZEjPIjx8vfXy2KN4gfClzJl1XzqaKNPvGbQxvn8n/nTvw21hkXJ2PjvjenXXXULrlTpeAQn9YY/eoI6KxH9b6iuzLsyh0Db1sXoDLqtov3B+FZsuOjKgHTv6+I8j8PH41ofqqz9ljGcldj8Kx3EYvC0+K9J4Jfape3qFKGWm7jtiWhlVWCsRs3lTpLERSdx3X91YCN1nAheyzND2OaeYWVOKPcoWGrIUnly9+PWm7h/SWYMNBAbwOAPrU34zEdcg9TUDsmxKPfXr9JKXxgnovmvEqcRTOA6ndK706mdvNj+JpNGKXhD+fz60meuidc2T6huSNAFdzQQK+1UcqIL7FC1VzNBbNcuXc/hXWruaCR61yWy6GrjPXNVfE/nauSIZFBr4GuM1cushFqEaLbzroauXIeqvga5qr7VSJwQ81zVQA1CBpVx1X2aEWzRYbP5FCWkSLqmvq5muUidZDzQg1AFfCuK6yEpoQaiwaGHpCnWXaQ8SfalRam3iMnKuTmjVJBQqDqruaQo4FGCu0EGu5pqlQxQ7t8R+8igoa7xbZUHvP8AAUjdXBJIbMJTXmhaqDmuijgqZOPBvvUd0knyw91FcK5k0Txd8ufQUIReW6PDrQW6lIGNfCvq+FEoJOXR6HVNGvm6/IHJ+grRTy4U78lOPlVB9BYM3EfoSfkKuDpDfBYZDn9Rvw2+v0rK4td0rGBb/h36unlk/vQKjLyfJZvFnJ/E/wARSSjJOQ9cn6kf+Wiia1DRYWWCecziUGnPh8e499NoFPnDF3FRSGwU8Au5SYQ93Pxq4er6PEC/3t/mTVZQW/c+G/5zUi6B8emZCiBCI8Y15Bwc45fEfOsjWtMsZA5Fei4U5tPMCRuNE99LI+0uLSIfrTxnHn31JHuIztU/6zPaL+x3k1qljbyLCVXUxAJJUORgRNjGoeNQ/oPKZOK2iSIuVftAVY4CqCTkNufAbjFQfrM41bvf3bNjUZ3BPajmn6MAgjbGjGM+HOrXDx2cAHyVBjDu2qnEG3mrJX2opSP/AM3Woz67AeeeyFFXftUadP8AoFszDn4L/wDczVD8R6QBie+uP3lx9DSOTiSbd5dv7w/nVkATqVRl7Wiw3WuegPXKOIQXpezghEEBYFQGyWBGN0XTjn486oeW2xU16i5VXhvEXyMyMsY3zkYGw+tMXEsBHyM904xtg7YPu9KpK2Szw0LT4VAXxF5UH4smEyPE/wAauTqyj72f2beNfixY/wAqqTpHDhY1G+oj6/8AOrp6BxAGc+TImP3Y12+ZNVWJSfq3n/RaHBIbVh8P+1ONWwFZJ645u04hOBvhgo/2VArWSvyrFPTDiGu5nfPOVzn/AGqH4ZZeV7ug+aK43ltTRs6u+QTQcVxloJrhNejLxpdxTx0VsdcmPQmmep31TcO1SSHyX6k/5UJVyZIXO8FY4dD21QxnUo+64Rg0xrw8lWYAkDO4FWfxTh2x5DY7sVUD3liAPjikPDer2ZlVF7zNvpiZX282dWKIu/NmFUlJOZAtPilK2nOvRVlwPhod1XI7zBd9uZx/GtzcP2VR5AD5CsujonbxXEEbTLJcdtH+jiIdUw4JDyr3dQxuAW+FajU/H3c/hVDxO6/Zt81o+CW92V9uiyh7RFwX4lMOfZpAv/2lHI+Bc1LeqToNDJaB3ZAzPICGZQRpJA2JB3AzUG6w7Uz396wyxFxIgK5OoRsYlxjnkIMY51JuC+zJdSxCbOnIyFIOceu+1bOjZkp429Gj5BebYrJ2tXK77x9LmyiHSnhCh3C4wCQMY8KiU8WDUh6RdCJLcHtGIYHAG/e9Q2SP40i/6MORnJPrlfwJG3hzo1VIsExkUbYRZdff+GTR8vCWHn/u/wDqpw6J8LLTKp8mPyGP41HK7KwnoEZTx9pK1g5kJZLDSMLuaml3wLf8aj7cP5+/FUsc7XBa2ejew6hJ4Y9qGsdOUfDzXRZ0hlCcKdyb+yrvZ04/ZKA1rTO0Cf2BCQYoSrS021dNrXdoF3YlIilAEdK2tq+7ClzJnZ67JGY6IuFp1NtRM9rT2PF1G+I2UJueZ99cC0c6fUmviK0zG6LFOOpT9wKwyvKnQcOpT0Yt/wBGKeTbVlaiciRw8V6BQ0QMLT4KNvYUney9KlMtrSVoMVE2cqeSiAUba0PlRf2OpC8FfG3qcToN1GonJBiiCtKek22PfUdD1bQtztzLOVEgjeWgJzIoDtSDNfUR2aD7fwSuRdqSotLIF7hNJ4UqWEXNlFMdAUZOO6KeOr7pabO6gulQO1vIsoRjgNp/VJwcA554PupouuQoiPxoyX2kKzZb44X/AEqzZ/S8KUDzjuCx+AaFB9alFv8A0p9iR3+H3Y/caE/8UgrzaLV3NDZ3Dmiu002XqPwv+kx4O2C8d3Ef70Yb/wC5luXLnUo4b/SJcBc4N1Kh/v28oH+IqB9a8lZeVE5pwldZcXW5L2fsvbQ4E4//ADnbrnwdtP8AxVJ+EdenCJ8GO+spPUSIefvrw8PKh2sQyNhTjMbLmvuV70W3Smzf7s1s2fKSP/1UuEULf9WfcVP4E14Z2ndwV7p81Ok/MEGnmHpXcL924uF908o/B6qjPGdHRj0Wgax4GkhXtpc8BiOO4Pl/Kkn/AEJh8h868eOFdcvEYv7O+ul/+uZv+MtUu4d7VfG0wRxK4OPBihH/AAA/Wg5G0T/bgHwRsbqposyY/Feqk/V5EeQx7jTfc9WS52Jrzn4f7dfHUwPtMb/95AjH55FSPhv9IVxdfvray++LR8Mo1ByUGFSe1D8EWyqxFnsy3W5Z+qs52P0pBcdWcg+FZNsP6Sa+H37C1I8dMkyk/DJFSew/pMRsJOGsfPs7hR9HQmq9/D+DyaBpCLbiuJsFzY+ivqToHKP1aSXHRGUb6Caq+x/pKbI/fsbpPdJC/wDFf4U92n9I1wg41RXq+f6CNvqs+/yoN3CWFv8AZkIU/wCn69vtRBSX+pZM/cb5UXJwd/2T8qHw328+BSfendP+8tZh89CSD5Ein6y9rPo/J/8ApC2XPhIJI/rJEqj50G7gmkd7E6JHEtQPag9FG14S/wCyflQWsm5EVYlj138DcgLxPh2TyH2y3Uk+GA8q/LnUj4fxa0l70VxBJ6xTwSb+Xddht5VCeBWfZmBUn+aSPahP9+5UJxazOltvA4+VUn0Jtz28wPMPv7zvW7b/AKBQz4JDH1VRg+/SMGozF7Plmjs6qQznLEhtz7icfKnt4NqYWuZG9pBRcfFtNu9rgVTNgmwFLo46uWTqzh5ZjGPR8/SQjPwpJL1RofuygfX8QKz8vBVe0nKAfeiWcT0T9yR5hVULeuSwVajdUY8Jd/UfyNI7nqkm/VKN8cfQ/wA6ppuFcUj/AHRPlqjGY7ROOkg9+iq2aCmy7XarVuOqm5x9wH91lP0Bz9KjHH+r64jBLQyAAc9DY+eMVWPwithN5IXD3FWcWI0zz3ZG+oVbKtDjjpda8Mc8lJH58fH4Upj4S37J+VRua8btPorUStPMJq7KhG3NO4sseFGfZaFznonZx1TGbWui1p5ktaCtrS9obLg5NRgoloaefsdEtb1wlXXTHLbUiuovCn24ipLLa58KsIMz3WASmQN1KgvSBQElz4rbEH4FR9VNH8JGwr7pTGQsgxnuw/8A3SQfw2H0pXwGzOB7vz4VqJonGMaIGGdl3a81H+l//wARD8fwqf8ABV7tQTpvF+nh/wAvKp/wTlVVVD6lqNc4WSx7Wixw8U5oldeCqHOQmByQfYhQjZ06Lb7V8bWoe2SApra0o+OClht8VxodqTtLhLdJQaR3386cmTakN8nKnMOqUJsZPz8aCaOx8a+EfpRd1OEQ8GaRS2f0p2yKLeMU9slkt7JkksRRbcOHlTy0FBkt6IEqdmTHPw0UUeHb0/NDQGgqUTHquJuEwy8IHkPlSG76OLj7o+Q/lUt7Kipbepm1LhzTLN5geiaODWYUYAxinktQI4RQ9NQvdmN05GxHb51HemDfovjUiiTao90rX9Cf50sFs480nNOnAZO4vupyA500dGnzGvuFPUS1DMbPKQhVZ096l4Lt9cmoN5g1Bbj2V7c8pJB8j+IrR729EiwHj+fjVtBjdTC0Na8gBVFRhNHUOLpIwSedtVmSX2UE3xOw96j+AppufZWf9WdT70P861g9jRDcOqyZxNVj7fwCrHcM4c7938SsiTey7cDlIh+BH8TSF/ZlvRy7I/7R/wDSa2MOHV0WX5/5UUOKqocwfchncJYedgR7ysg8H9mq91rkIBqGSG5DI3xp8PfW0ODWxRFUnOAB8hii7SzxTlFDWdxbGJa/KJLadFa4dhEGH5hDfXe6MNMl8nep6/Pl+NNPE13Bqhh9pXjd0mxTH0ygzBKvPKMP900+E0TJHt51YxOyPDuhunObmBaeei84r6AqxHIgmkxz616E8U6Kwv8AeijPqVH8qit91XWrc4Ivgi+/y/Oa9Th4rjIs5h9V5PPwRI55cyUanp/VYiEh8zQhdMPE/Otg3XVBaf8AUR+P6opBN1JWh/1IG/IEj8DsPdRzeJqc7tPwQZ4HquT2n1WTp71iME5ogSEeJwa1VP1BWZ/1ZG+3fb+JNJG9nK2YnGse5vXzINTjiOlO9/T+qFdwZXD+H1/osv6q7258z8608PZWiYhVeUE+OVI+H6PP0Nc4l7ICrynb1GFO/vwPw/GiW47SO+0fQoCThauYbED1CzPFesP1j86017PnENcXeP61Re49mRgcdsQR5oPhjcc/CrH6qerlrQFGcNk52H8BkfWqjFsQpqmAtY65utFw/g9ZRVXaSts2x1uFaPHrJdIK+W+Kihz3h6VKrm50DwO22D+PlTBw6wMrkDmR4nH8PpWFOVuq9UizZTdZ645B+mlHrVfTW2JR+9/GtA8e6iOImSR4/sxDHbMpVtPhkFMA48jUVuuoXiYOTaxk5yCs0Yz/AImAHvNejUGIUrWC8rdhzC8SxfDKuWZxZE4i55Ks5jTeJQc0iveNZUgCucJTu1fQRFvtLNVlQ2SwalymuV1a+xRKq0BhXVFcYV89cuXTXzV9QTXLl2ua65muOaVKhg0ItQBXSaRcutXwoBNdJrki7n85ruaBiuk0ichg19qoC10muXIWfz+f41zVQK6DSpLIeqvg1BxXFWmlSBDzXQ1ADV8a5IUMCuqaDmuA0iXRfSPTVctk04SimyTxrlI1BzQga4BXRXWRIQy1dzQSK+FNU10PVSO6kyaUE0nlqVgQk7jsi1oQNdVRXXiqYIMpfYnakV4+WNK7c7U3SHc1C0XcSiXHuALldAoND0VKh1KertcSk+Sn61MOm15+gb1wOfn+T86iHQXYsadOnN1+jA82H0BrPTtz1TVsqOTsqB/jdQa6fl6KPqNX8aIzRkj70Wa0KxqFEN6kXCl71RtTT3wSY7nyxQ8zbt0RVM8Ndqp5cDJWMfrYz7qfkmMFw6omoSKmFGNOrB5k52XJ+fpUEt+Kurhjz25+VHS8fkdttyTtjn8KoXUjtjtZayPEGAZhfMDoppwrpvPZ3i3JhWVtLIE1FF76kDvhHJZR6fKpdP7UV0GDGyjGnl3yPHJyRagn35FU1c9IpCy6ico2oD13GaW3XTyVwVPiMeFGMa5jA0NFlWyvjlkc9ziCreb2yLzG1vD6ZkkOPdgJ+fKkMvtg8UzkLbr5bXB+O1yg3qkLfjBQEAA++ldtxrUO8v1/y291TZnDlom9nGRq7XyVwJ1831/qhuOxKAaiVWXWSDsNUlxKMD0WmvpAnc99RjovJkkqSPl799uVP907EJq3JYfIE/iKzlW4ulutph0YZTW6po48n+kW6+AK8veP5VcHQRe47ftTOR54BxVQy73sY/Z/gD/zq3+gm0Efrlvmc1W4mbQNCtsCF6mQjr8tFJ+IXIVGbyVj8gawzcSZLHzOfnWw+nV/ptbhgcYif6jH8axwtWfDDLMkd4hUfG8pL4o/AlCPKgMaNflRRrary9dxVv8AUhYdyZvNlX5DP8aqECr96krHFqTjdpGOfQbVSYy/LTHzC1nC8Wevb4AlIuncp76DYKoPM75OMbEDl8KYLro+THGEwrHxGx+OPwINTLp/a4Qkc2Kj606cL4CCY9uSn+FZqKp7KJpat1W0HbzvDtdPmoP1ddWUq3UMhHdR9W2D4H4jc+VahtdyM8iQD7vGox0f4VoNSaN6z+KVrql4LuS0GC4dHRROaz7RWSuDdKRHLNJJlJJZXc5Q7amZj4ZAJPh5Vpvh/tOcKFusYmYSCMJgwT41Y3Ors9PPxNK7vg6ORlEPvVf5U3S9CYDzijP+wK00XErA0Axn1WMm4Lc55e2Ua9QqJ6xOldtO8ZE2VL5kIBOBy2XTnVjOPDNEcd4nYZxbzuyY27SNkcejbFSfVTirm4j1X2pz+gj/AMNQjifVRBk/owPdtRkfEED9wVVy8F1DR3XgqqJ44mP9sg95xR/V1AHuZCNwsZAP+0oz8d6ms3VVD5H5mnHot0NSBmKggsADk52Gf51JU4tE+FzW3uQnYfw1UQVLHSWsDcou94fz9BUesuG7D1NTnjFthHP90/WmfhdhsnuzVBFNZl1uKilDpbWSJeD19/Ug8qlK2NCFh6VD9JKI+gNPJRQ8HHlQDwT0/PjUvFj6VwWdd9KKX6A08lEf6p9KKfhHpU0ez9KD9i9KUVRCR2HtPJQk8Gor+p/T8/KpwLH0rrcO9Kf9MKhOGNKgj8IPlSDiXDSFY45An6VZD8Mpo6T2YEUh/uN9QRRMFWS9o6kKvq8NDYnO6A/JUVLHyoDClUqbiiHWvVcgDV4Zmu5WP0ai/Rr7qdmSkXBEwie4U4MteZzuvI7zK9oomAQMHgEnlSkskdLWFEOtMaVI9t0j7OhSxYFHKm9Du02qXNrZDGPukqv+lv6vxqNg0/8ASqTvKPQ/jTHitbS6RheZ15vM6yDX2KNgNGTNRarkpRf0X58zSaFKWN/ZD8+JoiAVJSC5PmpKjQDyRV34USDtRt6KKA2qaQ3eUOz2UVX1fA10ChVMEfcjak1K7obUlpjU9+6Ok5Cj7eHG5+FAuE2FPs/CG7NHxsy7HzxsfrUjhZQ3skVvxTfBpzWWmO8txqwgONufPPj8KcrK0OaAmjaBdW1JM4nLulzyY38qTx8fT8ij76Lun3VEcVDDE2QG6LqZ3wkWUvXjiHxo9OLL+19ahmmglakNG081AMSkHIKepxAedCW69agYPrQo5z5n51GaIdVMMUPMKffaq6txUIiunHJjSheJSDxqI0R5FEDFAdwVM1mo2OSoWnG38cVLLfl8KCmgMe6taasE3so8geIohrNDzRT7wD/CjtNB01ANEe4nZJBw1AchFB8wMH5jGOVPHB+sq+i7sV/fRjOwivbqMD4JMopvYU1Wf3j76JjcdTcqvmaLhthZWzwzr94whyvFuJe57yeZf8NxJKv0qTW/tgcfXlxOQ+j29k4/37Mk+/n61SxmA8aPjIPjUfayN1DiiuzidpYLQnD/AG7+OIMGW1l/7y0UZ9/YyQ4/2cVILP8ApFOMLjXb8OceOIbqNiPRxfuo9/Zn3VmOKHNO1jwQtTTXyxj2yiGYdHKdGD0WtLD+kqudtfCoW/dvZE+QNo+PmfeasnoL7fpuCFbhNwjftR3MUij11Otu3+7msfdE+gWojNX90W6PLEmAPDyqjreKJoBZhBPiryDhendrKLeRV48T9ue1hOJrXiKD9sRwyKfd2d2z/NBRC+3jwJh+knmT0ksbhvh3YJR9apLiViHBBG1Vr0r6sEbJA+VR0nFb36TMafcpZ+E4TrC5wPmtlcO9qbo7MARe2a/96ggI+E0cbD5VIeHdYXBLj+yubCQ/9nNGT8kk/hXmDxvoIV5VEb7gRHNc+8Zq/ZiFPMNYmH3BZ+bB56c6SPHvXsUnR3h8m4ER/dlHzzqJ+ZNfP1eWZ5Kf9mXP8DXjSLQA5AAI8V2I9xGD9ad7TpndR7JdXSfuXM6/8MoqXLQv9qnb6BB5Ktnszu+P5r1tvuqKBvuM67jmQ3j+6KRSdR8f/Wt6dwH6hh+Ary64V13cTi+5xG8H707Sf/du0qT8O9rfjcfK/kf0kjiI/wB2ND9agOH4W72qce5PFViDfZn9f+lv3jPUky/dcNnltj5DOPrUcveri6jBP2d2HicpgDbvbP8AdxnPMgeBrJMHt58bXGZLV/3oGz/uzilfHfb44jcW0ttNb2zLMmhmXWh0kgkae/kNjBGrkTT48Mw1hzRsIKa/EcRcMr5AQrzHVpdTyYe3kigcL+mwr6dyQGRWLgHVjIHPPgM1IoeqG5T7qhlGe8Q2492CfgRWaeD+3ZEhKvweNFwAfs91IuQOXc0xLt4b7VL7H25+GH71pxKHz0XRI+XbsfpRpw6nyqubiVRm3Un6a9Vl68yMlvIwTfIGAfcSRj41LbHopMgAZCGI5c9/eM1ELP21uE+N1xOLPgU7XHxMbZ+dSfhHtZ8MfccXlTw/T2yD8UU1TzcPU8jMub5K8j4jqmu1aCPenqPhMgIBU5PIY50J4CM5G4oFr1vWE7hl4pYSPsQZEKkf4JQAfhU2tulStym4XL/9YUJ951N86opODY3ey9WTeKCPbjUOiiPlRy29Tq2mZv8A5W0ccv0V0PXkCtHOR+tYTAecckTj/jBqqk4Km+y8ItnFEJ3aQoD9m8KC9ttU6Z7X9a1vU90Wr/hJpPM9ieTXSfv20n1OjFVU3B1a0XZY+9GR8R0jtyR5hV3PAabb+DarKm4ZZkZF0o/fR0+pWmHiXRyMjuXFu3ukGfriqw4BiEXtRH3K0ixmkftIFCRHQuzqaQdXjnk0Z90iH/zUqbqwn8FB9zKfwNQOw6rbvE70RwxGmOz2+qr4w0I2lTO46vbhf9S/wGfwpPP0NnHOF/8ACf5VAaSpG8bvQqcVkJ2ePVRNYa+a2qRv0bkx/Zv/AIT/ACpum4aw8DUZhlb7TSPcVKJozs4eqahb0BoKdXsjRE0XpXWcNwU/ODzTayUGSGj3SugVIAQE66RmCieypyeOkzx04E804FExJtTR0hhzC/xNPka86beLx/oZPcaJiPeHmkJSXoh/ZD3VI7aPao90FGYhUpihplT7ZTXFCVKG1vRyJR6xVWuNkzMkKQZFANrToI6EtuKj7Sy4uTU1pX32OnJ4KGsVKZCF10iS2oeilfZUU8NRZ7pRqk0rUy8YXlT7LHtTJxjwoqA94J7d03jFGhaBElGyJVgd1ISipIqSSWtL9FFk05rrJyZ7i0yfn7vziim4dTxKm9BMFTiROBTW1l+fyPxriQYP4eX5+Ap2kgoiW1pRJdOBSWxm74ydI8Tn870Y/SJ4iSjkggg5AI3yNwVwfj8jQJbWkssXKiWSW2KjMTXG5CazMTud8/z/AMyflQftH5/5U4Pb+HpSWG33+FTB99UQ1jeiTuxNH9HJf0vlsfz418YsUXwY4lX31xN2u8k+wAKn8Te+jwT+fjQYEpUyVmydUKvL4in62jwoFMlumWA9akQjr6eK+TkWDXa+7OusaYUgQDQTRrx0X2dKFy+JotqG29cauXXQAaGWr4LX2K5KCvs0En8KFmgtXLrrr181fNXAtIuXymhF6+NcBpUqDqoRNfGuLzrki+Vq6K4RXaROXC9dNcHjQsUiW64poWK6RXBXJV1K+xXQKEBSFciJm2prpyuDsaa6UKVi7XcVwGu0imC6TQ6LxXTSFSAoZNJro8vdRrCiZmqRqFldcoMQoWa6oroSpEMlimiGsfI7+VKFNdkuNx6cqhB1RThokd5YFDg++jv6ufY6TjzpbkuwJGSPAePnTis/dwNiBy8qbI8ttYLoY2vvmKBwJwgJbb31zjnERJpA5A5P8fpTXdzknc5pOHqIQDNnO6mdVvDOybsksib0AiphwS1hfCsDqxzBx8fKlMnRlVyRn1z5VzqtjXZSnx0EkjM7bEKEKKduFTgKfU1zilsowB60K3tV0g6t8kafIDB1H3naiMwcEIGOa7TdOzcQyADjYc/SpN0W6PzkdtHGGUZwWIA2JDYz7iKjHR/hJmkWNf1jj3DxPwFXlxvhmm2eOPI0xkDTzOBy/wBo8/jWcr6sRFsbdyfgtzg2Fmoa+Z17NGniVReC5LYPiTgedFSRY5gjHpSh+IXSkfo8YAGyYGwwM49BXOkfTO5njSJ0UKniqYZv3n5n3Vex5LaEeqxUolDiS0+iScHQyyLGgy7sFUEgZY8hliAM+pAp9l6ITrjMZyQdtuYGWXnzCkMT5EVGejtx2UschH3HV8EHcKcke4jb41bHE+tW3dtQQ4IAA220HKvgjBJXEWPJRSmO/spzZnN0KX8E6qpliSUyIqyDYb6vljl8aIuuAOZliMp3BIOBtj+ZNWfB0sW5hiZVKKExpOOfiRjaoHeTaZy+fARoB95nY7AL6cyeQArEOle+d7RyuvV46eKOjje++tuagNhZtJeCNZDqL4LfrBcd4jbB8sVoThtgERUHJQAPhUb6M9V8Pbxy9ribn2YA0gnKnUx3JGMnG1S6WHSSM5wSMjkcHnQGKziTK1uwHxVpw9T9j2jn7k3GvJQnrivNFlN5tpUfE71lvszgHGx2B8K2Z1odSd9d2ifZ0jfW4bBlQNgD9knPPwxVFz+y5xsbCwmcDloKMPXHfB+lavAIjHT6jUkrAcXVDZqwZDcAW96quUbURirB4p1D8WjH6Th90Mf9kT/w6qRWnVRxBlf/AEWZFTBYyRtGoyQFAaRVySfAZrS2ssOoea0t1V22myg9QW/xHNUnL1X3oz/o7n3YP8a0l0T6MyR28KmNhpjUEY8cb1lsecexa1vVbzhDKKlz3ECzfxUQ6eJns183H41M+AW3eH7oqN9JrFjPEuk7HPI+Hwqb8CiwzZ9B8hWPlJETQfFelNIdK9w8E/Rx4oxZaIkbwrkfOqOTUq8gb3UeZ6NVqTaqHqqKyJIuh3BpsvLUH5U5FqATTmmyZlUbm4YKSjhwG9SWeOkE0VFNkKYWDdQrpTHiNvUgUVwqz3UeS0s6Yp3VHmwpTwmDMh9APwqxzWj9UD2d5ifJK/sNCWwp4jtaNMFV5lRoamIWFd+w+lPfYVwwZ8KTtSpAxMZsK++w0/fZa4Lal7VLkTEeHUH+r6kBtq6Lau7VLkCjsljUY6fWum2mPkn4kD+NWLJbVCutVcWkvroX/eB/AVYYe/PURt6uHzVRi4DKOV33T8lnOVe98KRqN/jS5z3mpJAmWX3iveahuVnqvmCHV481avDYe4vuFKmFBthsPcKNIryKR13nzXu8DLRtHgEnkNEOKUutJ5EpWpr0VHzo7iK7fCgIm9HcYGB8KdfvBMsezcVV3SYZce6mcRU+dI7Ri+QCRgU1dk3lW0gcMg1Xk9Wx3bONknSOjGt6GIW8qF2D+VEZggsjuiVuP0Y9/wDOiITQ3TC4Pif4UBKMowmVBOxSe7beiiNqHcHegsu1Mk9oprdgu28Wa7NFgj318sJ8KGsB2zQxcFOGO6L685UlFKr3wpMg3FcxdJunK9XYVKOiXHUKCCXOBkxsN9OfvKR+yTuMcqjl+uwpy6LWmqUD0zU9X9Uwu6BMpY+3kbH1KlN7w+Ibp3j7sAfOiIrP0p9fhRoacMrFy1pk3K9HpcIEGjQovxyzxGx9Kr0irh6WWGIXPkP44qqUSrbDZM7CfFZ7HYeylaPBJwaCxpY8Yrhiq4WYSZa+io54a4trXJEOJqNxRH2WuLbmkSo0DerDtrM4HuquoYTke8fwq6rfh5wNvCqHE5MmVbHAIO1LkxC2oDW9SI8Nok8ONUQnC2TqMqPtBzpms7fvH31O7fhnn6/hTFZ8Oy7e+io6gWKr56J2Zvmot0vTAFRqO8YcmI+NTrrEstKJ76gYjrQURD4gVicWa6GoLb2Thb9JZV5N86kXDOtiePwRv9n+VQ0LXQtTvpYpNHNCDhxCphN43kK+eintQdmf0lsCPNG3+RHOtecHuw8SOBjWitg+GoZA28RXmdGtelvRGP8A0WDw/Qp/w15jxZQwU8bHxtsSV6nwvilRWF7Z3XtayKZtqjfSvpLDbqHmdY0J06m5Z5gbA+ANSHVVH+1iv+gx/wD6wn/C9ZTC6cVFSyJx0JW4r6k0tO+douWi6XcQ6dWD7i6gOf7+PxAqM8Rmtn+7LEf9tfL1NZeaKgmKvVGcOsZ7Mh+C8tdxrK7R0LfUq/OI8GTfSynnyYHPyNR684ViqmBIronb9o/M1YMwpzPt39yrJuIWS6mK3kVY0tvikrCoP9vf9pvnQl4rJ+0anFC4c1XnFWE+yVM3aiHeop/XEnnQv66f0pwpHBMOJMPIpdM3eNKM0ihckZPjS1Vp7hbRMiN7kLty3KlNpJSS6HKlFotQkDKimnvp0CjyrqxL+yPkKAWwKKjvVO2ofOgspOytO1Ddynm24zIv3JJF/dkdf+FhTxadYV4n3bq4X/66T+LGo1E4PiKX2ljmoy8t5lERt7TaxU44f1/8WTGm/uB6FwfxU1LeHe13xtNhdav340f+VVjY8AztUw4J0M9PnQUmJGL7R9VcU+Edtu0eisvgntkcbOzC2l/etwPwNW30X6/b+SNmuLSx042HZkEn1O+PlVV9EOiCjfFWF9iwmBt+f5VmqriWoabRuWii4cowPrG3PoiuOe01FEcTcEiPm0cg+mpB45pug9rjhH+s4ddRf93KNvlItIuK8JVxv7qrbpN0BU5IFWdJxJI/SS1/JB1PCsBF4SR4XV4cP9qXgJ/X4lB73mOP8ErfhUgs/aM4G2P/AHrexg/t9uAPiyn61i3iXQog7VGrrhDLnb6VoY8UD+QWWnwR0O+Zei1n1scIfZekGP350X/7pHUh4RDw6TvJxiOQ52IuICOWB3Cunn46Qa8t5UI8KTyoPFR8h/Ki/pEbvajaVWmlLNnuC9dF4DMd4rqznHgJEjJ9MvE4/wCGhvwifH6Th8EnmbebBPriRV/4q8holxuBpPmvdI/w4NPVn0uuU2S5uUH9y4mX/hkFdnp+cQ+C4Ry20ld/fvXqLeWVqpPbWN5F54jMgHrmIt86Kil4TnBlER8pldD8mUcq83+HddfE4/7PiF4vp9odv+MtTzB7U3Ght/WErD++kL/8cJP1qPJSEaxD0CcTVDaY+pXokOjfDpN0urYj0lA/E7UEdU9uxys8LDwxIufx5V5+r7WPFP1zaTf97ZxMT8UCc6WWvtb3IJMlhwuTlytnjPx0ykH5DH4NNHQPGsQ9Ev0uuZtKVvK46oF093s8572Jhy/u7bn0Pzpj4j1ChkZVkYZ9A34EVkKz9sdV+/wiybl9ySZD7xs4BqQ8O9tOw/1nB2H/AHdyW+QYJSDCsOOoZYpRiuIN0z/JaQ4J1CvCmnXqx44xn4eHlTpZdVe3efS3lpJHzFZ44f7ZfA2OG4ffR+ZWUED3aZ8/SpFZe1L0dYb/ANYp47mZjn/ZdqGlwCgfqd/NENxuvHj6K2Z+r91OxBHnnH47ikMvROXfC59RuPmKhtj7Q/R5/u8Rvov3hOMfFoiPkTUi4T1v8JJHZce055LIyc+XJ41PwNVUnCdI43a63vRjOJKpo7zL+5OcfROXG6Ntz25UQ/DWHMH5VJuGdO1bHY8as5RgY1iEj37MDvvmn2045cn7tzw6X/Zx/wAMh/Cgn8FxON2SH4fmiW8UvHtx/NV0bE18tsas+O9ujnNvZSeqSFc/MHevjPIvPhqkf3J1J+qiq+TgaU+zIPRFN4ri+0wqslt6C9tVlm9i/X4dcj91kb8GFFNPYfrQXsfoYif+DVtVY/gmsHslp9UW3ielO9wqpkjPlTPxuzIAPrVuzHhp3WeVP+8gkHnsSVpHxDorazFVjvYck8m7vw72KGbwtiEbvZHqrBvEVGdc9lTi2Z8iM180fzq4ZOrKI7C7hJBwRrHPyxmk1z1PSfqyRv7nFLJgVew6x+iLjx2jf+8CqZY/WgtFirJueqS4H6oPuI/nTPc9X04OOzPw3/Cgjh1W096N3oj24nTO2kb6qGPFXQuKfr7onMDjs2+VATojNt+jb5UwUc5HsO9Cp/p0H8bfUJkMVFNHUim6OSrzjbw8DTZPYN+yR8DUXYTDdp9FK2qjOzh6hNcseaRSwU8TWbeR+VN8ls2eRqVrHDkp2ytPNIpIBSWRacHjPlSGVT4ip2tKmEjeqbbh6QWh/SKf7wpfOnPakabMp8iKLA7pTy9WdElLETNct4iQPhSuGKslI6xKHuLLy74KmWz5U+oKbuAw90nzOPl/zpz019SFfJxOqTla6KMK1xtqRcCiyDXxFDrhFclBRSmvmoxkot19aVJdBDVwUNK6wpEviisV8Ry+NGaKCRSrvFBk8Pz519poZFfGOkSovFd1V0V8a5Igk18i4oSV2uS3QFavqEq10UiW6Bmu5oYFdFclQQKGBXVWuqKQrgUSYt8/ny/hRtdDV0UhTkivuVNopfxR+Q9abg9OCkBQ6+oOuvtVdZSBwRma6VosPQlkppClD2rk4ogRE8qOZc0UYjUrUG83KNFuaGi0XqIFfG5P5FKokqaSuWMalu8Rj1pHJPnwotmpA1SF1xZTQ9mB3cZ9Kb7k5pjspMHnj8KXSu3/ACIP4H8KY5lyljeGAhJzODsaJdfI5pzh6NzMhkWKQxr96QKdA/2sY+XL0pPcwALtz+vvzS3TbXQ7HiXZ7438KdbXpQ75BX4ikHCuCvKuwOB+scAZ8AM89+dfW9oUyG7p8j4/LY/Oh3wsdqRqjIKqRnda7TouzXQVlbAbHMHkd9xSjiVqis3ZnKk5HuODj4cvhTU0OX38KWSSV1tgFPGdCXK0OpaxH6R8bjCj08atCQVXvU9GFgJyCWcn5bb5FWCr155iZJqXL2vh8tbQs8dUzXlnufX/AJfzpNJYA42HyH8qfJxzqJ33WFaRv2bSZYbEqpZVPkzbbjx0hsfPEMLZZNGAm3RS1UlPGbyZQD1snbifAEeJlwoyOekZ881CrLotHMNgAM49dvX+8d6sKeXKnyIPyI8PhUY4XZiNgq538PE/xzR1NVSRsc0ON1T1tFDLI15aLc1LeDWYjiVByUVWHFp3MzSKMsr93zzpIwB4881Yr8UXS51LhAdXeGFxz1HPd+P1qh+kXTEkusRIDE6pORYfsr+ygxnzJ58hgnDKeSSRzj7yUDjtdDDAyNp22AUwn6fSiXtM7rlTg8yCQdxz8Rnxq0+h/WVw/tIibidmUB3hNvrRv2g2F1FQT+0KymznxJrkE5U5BI9QSPqK1YoIftNuvOf0pUNHdcQtz8Z41wy4nimysCIDqi+xXMaSZGzOwOxU7gjyp14Vc8O1gwXUcZPPRxK7t/lHumfQ1hW26Uzr92aQf7bH6EmieMcelm09q5fSNtWNvoKPYwNFgqx0znm7l6I8T+2BC1lxC6eQfdT7bBNEf3jOBJt4YamrpL046QxuyiGS7t3iQHtIYX7+QcqIXJBjYZDMMEefh58QXrL91mX91iv/AAkVaPUh1p3kN5CBcTNGdYdDIzAjs2OcMx+6wDZ8MetSE2CYStB8W49xdidUEaZODriMeMZ29Dgg454I880ms+IXoJ19kP2cE59cj+VTH2keknEobWwu4b6WKHiDvG8cQjL5gt0j/wBaQu7W8jZ1ajrHkAcZdMuP3KyZM9wQ41BpMKW88BGZcctwfHlQckBeEXHOITcarTf9ZXutdKIw5ls758AM+fLnS2LpLPdSySS2pt3ZhlV0mPYBcjSTucZIrGq9JJ8/20v/AIjj8GxRsfSK4HKeUf8A1j/+qqufDO1ZlJ+Cu6XGzA8PDfddbSlQjmCPhQIXrL3Vj0ul+1RrLNIyk4wXJGfDOT+TWnbdxWBxOgNG8NJvcL2DAsVbiEJcBYg2sluaGjUSlD1VSrSIxmoBr5d66RSJEB1pFOn8aWuKTTHapGpLqC9Jt3jX1/nT10dTvP7wPpTPxZSZ4xUg6KxbM3mxqylNox5IBmshT6kdDWOjY46E1VZKMScpQ0jo1RRoFNJUgKTPFXypSrTXypXXS3SUwV0xUpEVcEdJmThYpM8VV111nFqR5yR/IBsj8KtF46qnr8kxBGPOQn0Oldt/TP1FXuBjPXRDxWZ4jfkw6Y/d+azw4++aI4evfX94fjRhOze//KhcHTMifvCvea02jPkV820gvK0eIVqQjYUZiuJtivia8eJuV74wANCJloo0c4oo09qhcuQLvRnHPH3V9aLuKDx486Ue2FztISo48eaQTWtO+mk0yVaseQsvJECLpoMNAaClzx0URRYeqx0YTJxWPl8aRxrS7jHMUiU1qKH9mCsfWftSEgl5mh45UXJzowUx/NMbySlDQiaLSjNNAq0GyS3h5UTbjce8UdejlRdmO8PeKKi5Kvl0unniMXKpT1b2eZv9mo3xEcqn/U5a5mb0UVPjndpXu8EZw83tK2IHqp/JwSi/6s9Km44bmgz8M8q8W+kFfRRpWqrusKDTbSHH7P8AxCqS/rAfs1onraswLVx5lR/vAH6VRw4YcDb51usCdeAnx/JeQcYANqmgfw/iU0fak8iKOW5jPmKNveHADkMnai24UNuea0t1gtEWUQsBnbff18KU/YhnZgfjSG6ssfGgfYDXJ6XtYYwPE7/CjDZEbYprFqwyc8vWuLeuN9Rrl1k5TKRp25kAfOtDQcL25VnKwZnkQFs95efvFaw+x4rHY+/LkHmvUeDIswkJ8FG/sFF/1cPKpI1vRQs6yXar00wjomCHh+M7eBqPcH4dlm95qfxWXP3Go50ete+37xopkvdcq6WnGdqgvW3Y/o4/3qrH+r28M1cXW22XSMD7o1Nt58vjUCNoa3WE3+jtuvGuJXNNc4N5WUbw45gH3ijVbziz7uf03qQxWGohfiakEnCU8VGw/O9XF1lr2UFt2hzhhIvuwfxr0Z6KP/o0H/cx/LTWEeJ8NjRC242232J35gmt19E//hbc/wDYp/w15xxnrFH5r1Dgo96TyCKkNUj7Vg/0KP8A79P+FquwtVMe1OmbFfP7RGPo1ZHA/wDWxea9Cxr/AEE38pWWv6gbAOPDzH86Jk4MR4H5VMz1RXAjEoiuOyPKRexZT55Xt1kXfbvIM0wXfRyRc7zDHi0Tb8/2Wb6E17sF82k6phnsSPA/EUU0VOk1vIP9aNv2llU/JotvifGk008g3LBh6b/iB+FKkukJirmihScRJ8vkKLF36CnJwQjHQGShfah5V99oFIlG6kHD7Tur+6PwpzFptS3htkOyU/3f4CnaLhewrNTVFnHzW8pKIlot0UX4hafdo2ztakXH+HbJtzoFrwr0qL6QCxFihIkIsmy5te6fdVfBe8R61c78K7p28Kp2VMOfef40dh0ofmCpscpzFkPVcYkHYmlFtxuVeTn50RMu9AFXJa1w1CyzZXtN2kj3qU8O6zrlPFW9GUfwxU16P+0bKn34Ef3Er/A1UOmjIkqvlw6mkHfYFc02NVsNg2Q29V6EdA+LCaCOYDT2ihsc8elSl5O6fd+fwqC9TLD7Bbf92B8amtzJ3T7jXg1ewNqHMGwNl9A0jzJEx53ICa5aQXVrkUrai5RSs0ViAq547xW2DFTLGGBwQWAIPkR4VF+JwRHOHT/Ev86o/ruixxC4H97+AqDs2MYNeqUuBNdE14kOoB26ryet4tdFM+F0QIBI36K/+I8ETmCD7iD+BqP3/CaqEcQccmYfE/zoY4tJ+23zNWjMKez7fwVFLxFDJvD8VY91aYpHJFUIbj0v7bfOvl4/J+2aKFC8DcKufi0TtmkKaZosviokekMn7X0r4cffzFO+hvUf6Sj8VKjLQWlpo4TxMuSDinXTUD2ZDYouObtBmbsgSGk5c0fKtEutOamPRdqd6WxNTbbnelsJp0gSRO0SoPRhaiAa6GHmPpQxCLzWRgx5D5e+jrK6K/dJB9CQfoRQVj2/P0oUUZNNJUozXTvbdNblPu3E6/uzSD8Hp7s+uziSbLfXQ98zN7vvE1FksfSl9vwIn5/kVGZw3miW08j9gp1wz2l+Mp92/m9zaG/FM/Wpbwn2weOr/wDMo/o8Kn/h0mq34X0RY8/z+FTXgvQ0Z/P8/wA7VXy4qYvZcVd02B9t7YHorJ4J7YXGnwGjtZM77wkbevfI8atPgnXbfSxkzQWikjbEZ5+Zyaqzo50WCgHG+fyPL8iphdJpTbwrM1XEVTmyxvstJHw5RNGrLlNHSvrtuovvcOs5h5rqQ/8AA9RQe1PEu0nC9G2/ZTsPlkJ+NSC5UMN/HnUQ6QdE42HhnHp9N/wo6m4gm9mXVC1HC9O7WIWKdLP2rrL9a3v4/wBy5P8AGXwp94d7U3C/1puJR8ubu/8Awlj86onjPQAb4H591RG/6JMoO3z/AD9K0UOJteb3Cy9VgUkPL0K2Nbe0xwlsY4lep++jbee7J51I7br34W2NPHGX0cIPxWvPm74Yw5/hSdoatG1IOtgs+6kINjce9emNl1lWrDucdjJz4mI/AgpTxHxLWO5xS1bI8VhP/mFeVzJ6D4igJGo5AfID686lErDuwKARuGzyvVleETsO7d2j/wCwn/legSdDrxubWre6I/iH8PKvLaDjUifdlkX92Rl+gYU52fWNeJ9y6uBjOMTPt4+LGoiyBxuYwpA6Zu0hXpVL1cXf7Fqf9lx/HlSZuq27/wCqtvdlx8c4Pyrz8sfaE4vHjRxC4GPDWD8N1NSSx9sbjif/ADzNj9tFb58s04U9Id41xqKoH9oVsu96lrlv9TEPMrI38VpRwfqCdmGuNVx+trJHv2G9ZIsvb044uMywOPHVAu/x1VLejP8ASOXyN/pNtDMmNhGezbP1XHpSChoXGxYnjEK5ouJFs1OppQMCQZFAfqeb9tf8QqhbP+kHhKK72E4BG+mSNsfML8qco/6QThp+9FdJjw7ONvXmJgPhQrsCwiT7IRP6ZxOPcn0XnLw7ARR6Z8PHJ+lH9ovn9d6ZuyoIStEsAncTjzFAMy+dNSrXCtKAlGydWu18xRX2xfPH5/CmwR11oq6y4Jz+2jz/AD8v40W94POm3TQezrklk5i9XzoBvl86b9FdCUq6yXjiAxQHvx60j0V9ppLJbJW3EB+fjtXftw8qR6a6VrrJbJSeIelcN/6fWk2muaaULkr/AKx9K4eI+lJgtd7OkSI4cSPl+c58q6OI+lJ9FcEdclSleJHyr7+sj6Um0V0LXJyUDiBr7+sT5CiNFc01yajzxBq++3GiVWuhK6yVAnlJ50TopT2dc0Vyck/Z13TRwjr7TSXSosLXxFGla4ErrrkWKFRoSuaKVNK4rUcGospX3Z0oK610ebQHwpuvI8HApwVyORpGozqPvpQmoNrATyp44ZwZiwH6vjsOVE8BlAzmrT6BdGe0DSZAGCBq2z/zpCVG4kKwOiUyCyljCqAEIIJVQyNsWBbxXniqj450ZtmaAwtqj+4wH3yQ27EYBAIyA2N+eaj3S+50SaS2rSdhnIA9ByHwppj6SsrKy/qnI9fA0mqcwaKd8Z4okRCgKFA2AONO3LG+PQeNRqXiKSuCQQoPexjJHkBkfiKaOkXH+1bYADY5xuTjfPnvsPQCvuGglSx5Zx8aY/QKemZdyHMg1NpBwSSPd4cyfxNI7hSfhS23HjUk6D8Hikl7OVgiMjjWeStp7p+dI3qppH27gUj6ATyRwoQuxJPz8eX8amtj0oyACrA+J93PY1U3DYriMYR8qCRgMcfDyzTgektwpI1HOB3XCsCOY72Bz38RVZLh0FQ4knUq0psZrKRoAN2jkrPl6RIASTy8efLfkKzv0gJeSR8bszMcDllic+6p7a9PGbUHVeTYAGB2h7qk+gJ/GpcIEjggQtHqklUyNpGWA7wBY8gMAY8alpKFlKTlN7qHEMYmrbCQWAT70A4JdTW0MnZBYjGAJXkRAwUacjXjy33HxpF0y6LTBHK3Fqr6dgtyjSf7IQ5DeA3pk6d3UsszNbuhjwqhdajcDvaRsAM+RG9VxecdkBKtsRsRyNMbQRB5eBqpH4xUviEZdoNE3DgVx/ZgMS51FQchiORO/eOd9/GlfE+g06IC1vKpPmuQfdjP0oteNHIO+R45qQx9PJWwGlkwv95jj3DNWg0VG65UFm4TINzHIB5lGA+ZGPCkbnFWYnTluWtyPJiSOZ8Gzv8ADzpZD012wdJ96J/6c12ZNuqnVqFVtDiMTLqaC3IzjdBn5Z/hR8klm6qGtIBjO8eY2OfMqSSB4ClzLrqnCamXVW+LjV4hCB6Esv0IBB5bGn+bg1l/9Hb4SvQ7Ps1I7JNAyNsknbzY7mkzXSOK0b7XEmejPR8n9ae4cZxuGNz/AC+NYfK1un2n+j8svRro/HEhdoYlkZV56WWUMQOZ70i7eVYxm6G3I5wSD3of5VI5wUpBTKppTG9Hy9Hphzjce9TUs4bwm1awmykpvxMnYsNXZ9lkdqrKO7nGdzvnFNJCaoZb3JVlYc1YMPeDkVr/AKF8bE8EcnPKjPvxg+fjWSx0dmP+rb8K0d1QBY0eFWLorZVmGk4IBI0nlgg++spxBE18AdzBW/4QqXR1Jj5OHxCspRQSK7HtXM15svbF8jUYtFqBRgNcUq+aOk1yNjSoCk1821K1McoS51XG/JQakvQ+HKZ9ajED/pZT5A/x/wAqnXRa3xGvuo6oNm28kFFuSnOOI0f2YoSLQQaqSUWi2Su4oTCvkFNJUoCCEoQTahYruqkukIQFG1Dijz6V9poYpCV1kGaPFUr7REvchHq5+YA/hV2yVQntIz4aEf3GP++R/CtTwwM2IR+F/ksdxY/LhknjYfFUU7933n+NLOjQzKvvpHJ90U5dEUzKPTevaMSfaJ3kvBMObedg+8rLD18XovNCryqy9zDkWz0BzQ5DRTU8KEko20HeFE8afc++lPD171N3Fm3PvpzB30yU2iSEmk8q0eTSeRqsGqifsksi0S1KJDRBNFNVY9MHGPvfD+dI80r4w3e+X8aby+30z61raV7WxAFYaqbeVx8Ulo1RRKilttYMwZgMhfvelROPdK5m66ooyi1euG4oOxVlcBEX3OuWA7y+8Vy4OaM4cneX30XCNQFXTbEp74iN1qz+oq3zLLz2C/j51WF+O8tXB7PkGXmOP2B+NP4kOWierThVt8QiHmrritqNlsqVQx0oMNeAuevpQBV71n9EpJoCkRAbIIz6c98bVQ1z0Rv4zgrrx6I34rmteSQCkcnDF8hV3QY1JSsyAAhZnFOHqfEHdpISHbaLHNxBOpBeDOPDSQPiBn+FFTcaH60LL7j/ADUfjWubngy53QGklx0MibnGPkKv2cTfxM9CspLwO393J6hZBjnjaTLZVANtsnP+zmnJriAnAYgeo/nitQS9WFuecSn/AGRTHedRFqx+5p921GN4kgPtNIVZLwVUD2Hg/BZp46qgKEYNqJJx4AYAB8snPypE/C2xnG1aKn9nS3zzce4/zpJcezXGfuzyA+oBH4Z+tGtx+kPMj3Ktk4SxBuzQfeqO6PWpEsZI21r9WFbGlsNz7z+NVHZezvKjo32gMqsGIIO+CD5nyxV5yQ5J9ST9ay+OV0VQ5hidey3nC2HT0bHidtiSLJlNiKTyWX5+dSEW1EzWdZgSLeeCjxtefuNRzorbfpG2/WNTyS27p9x/jUV6Ewd9v3jRTH9xyHc25CivWp0LnYrJb4U/rDYE+XMEVW0ltep9+HUB/cU59SQATWtRwwNzFcPRlD4CrSkx99OwRkAgLIYjwxT1khlJIcVkSPi3ZEs0JJPPGRj0wU2+dLYulELjcMp8u6cfXmPDu1qO56ERlSNI39BUH4n1UQtnMa/Ifwq8h4kjd7bVl5+C3fun+qzZ0ymZ2AQEpgHYHnyOceo5Vv3ofcZtbb/uUz/hqjLHqMgJxhl/dYjf93OPhV88FsNESICSEUKPcNqzXEuJw1cbGR7g3Wh4dwWbD3vMttbWskeveqj9pnezT0uIv41bT86rzrv6Jy3Vr2cQy4dXHgO7nx+NUeFPbHVxvcbAELV4pE6WkkYwXJabBWP1MW4+wQjYghttiMZ3BHr5cvSmjp31HwyAvD+if9n9Qn3DdfXB0+grLkDcYt+6kkygeCspX5Haht1pcaTnLN6ZjQ/gvjXuDKuBw0cPVfPUmH1LdHxu9Ed086vprd8SxlR4Hmpz5NjBqvOk1vhD8KmPFeubiTgiXvjH3XiOPhttv5VB+kXSV5Vw6AHnkAj6VK17TsQq51PI12rT6JVGnDSiazMjlF16BrGsffJy4wCckAA7VyXgvDiO7duD5NFL/wCWEj/eqHyW5oox1ILdUhaRupXJ0Ttz9y8iP72Y/pIqfOgP0HAVnWeFwisx0yKx2BOMAnc4wKi+KMjQ+B+tKQkaNVaViMQKxGwdx+P8sD3U8cNv0KDcAnbG2fdSzq/4Ss9qEJwC8mSOYwWwfrXb/q97FRjD4fOrT39+WTnGB5AVjJDG972ONiCV6jAZ4Y43sbmaQL+CFx6x/s/8v5UfbcN5U4dIrfAj+H4UtsbTl7qpHS2Z6rZRQBz726JJJY90+41ny9UCR8/tH+Naimse6fcfwrMvSi7BfSFAKF8sOb5dmBPqoOkegq9wJ+Zzx5LH8YwhjIyPFImAPI11LQ+GD8RSPTSnh1uGcKW0g57x5DAJ+uMfGtlZeVowWbeRrsVufKiUuyPusaXW3SSQeII9QD/CkN7JzTqtydSMn/u+29ExU4uBsfdUD6h7vXw+3bAGVPzz5eFT66Iwfca+ecTFquT+Yr6Yw116aO38I+SaHWiXWu9rQmaohorgaLFPtAJjiE3+z+FVwy1bPtB2IPEJBkL3EO/LlVcS8EP7Sn4173hx/Vo/5R8l80Y0LV0w+8U1kV9S6XhDDy+Yop+Ht5VZqkukrGuCj2tD5UBoq5cgE18K7pr7TXJU/wDQuDMhHpUzl4bUZ6tYszY9DVpPw+sriM+Sa3gvRMDpBNTZvFQeezpOLM5qW3HCaQpw7vUOyoFkZPQkHZQ9YMMaXRQUoW175FOMVjRb5tFWw0pJKY+K23cNQct61avEuH9xvdVVzjc++rCgeHghUuMwmJzfJGrfsOTH50qh6RSjk3zxTZX1WZjadwFQiZ7dnH1Ujs+nUq/sn4fyxUhsut4jGqFW9zY+hVqrwChBaFkooJPab/fuR8WK1UPsSH5/NXhwPr2gH34ZB7ipA/4TVzdWnTm3vNRh1AxgFgylSMnYg7jwO+cj41ixBV/eydJ+muF84gf8Lf51lsYwmCOnfKwEEeK3GA8QVU9UyCUgg+GvwWprSOll3H3T7qJtwKNuH7p91ePvN3BevEaqOaaS3cPw/P1pVroEy1YtNiiAmC6ss5B/PyqMcV4EDnA9Ph+fr41GvaK4tLDHE8TshLEEr4jBOPpVEr1o3o/+Yb46f5VtMOwiWoiEzHDXkbrE4rxLT0M5p5WOOm4tz96vDifR0Yz6D/Pw+nhUavujQ8qrT/2pXfjLn3gfyro60LjxYH4Vfx4VVM+0FlZeI6CXdjvQKWXfA8eFNVxw+mb/ANo0p5haLfp455qKsGUtQ3e3qqOXEKJ/s3HuTm1viiCppubpdn9Wi/8ApKP2aJEEnMKvdVwn2SnDnRbCkP8AX48q+PGlNSCJ/RM+kR9UqBoEhritmglcUoCdmuNFanQ+wD2wyPEjP5FR7jXC9OdvzvUm6p5QYmUnkaceO8JBz9PrWUMxiqHNO116AKRtRRMc3eyo/sT+fjXxgNL1jr7s63l14uNkgEVCFrSzsq6i1yS6QfZaF9lFLylAZK665I2tRXPsdL+zrpSuukTabavvstOPZVww110qbWtq4banPsK+MNLdcCmho6MENOL22fCgPZmuulum9oqEIaWCyNc7A+VcuukiRV1oKVGHFdWOkXXSQQ11YKWKtdCUl0qRG2r4W1LjHXVjrsydY9EgW3oXYUuWL0oQtD5UheOq7I48im37N+fnXUhp0HD28q+/q5vKk7VvUJ4hk5NPomoW9fLFTwnBmI2BocfA2PhTDNH/ABBStppjs0+iZVhr4QU/jo63lXE6NvTPpEf8QUv0Kc/YKYPs1Ca0qQr0Yf0/P5NGjow3mKaauIfaUgw6pP2Co2LOvvsdSuLoqf2qMHRX+9Uf06Ec1MMJqj9hRE2lc+xmpovRMeLGhr0VXzNRnEIeqlGDVR5D1UJa3PuoN/YhFzkHw+PuqdydFU8zRU/Q2M881wxGLxTv0HVHkPVSPq56GWb2wkZ1Z2XvBjgo3InmFVV56m8PfTL1odL44ezgtJQzRqweaPZCG/1YHJsbnXjO+3jTXP0YjRWwWA8QDgHG4z50yXnCo9KgDLHGT5ChoXtMvaZnEdOSr34LPG/M93uUUYk+tc004cQCqcKKVWNoGAPjV2ZABdDiEl2QJruIcErscHmPdypXGCFx9KdJ41UbAUhtoC7HAztUQkzonseyFydUtHDu4r5XDEgDUNW3M6fL18a7ZodQwRt5kfxpmuXOd/DagLRIaLKvLtbqz+AwMwJC7A4JHIn3+Jozh0RLyMRkagu+PAHbHljb4018C420UQQg6RvlTtk+Y8PfSSXjeIiFPfdjk+S75+J2FCdlqbJA88ykt4Iw+tSNBIJA5Egk5HvPhyp96RXMtwURI99OtEUrl8DBIHiwH6vOoHBKAd9/AD442FLuHXDJcQso0skiOARg5Vg248jj4iiA2y4uumgXrKSNwQdxywfEehFPE2ZQrFhnGMscZx6+nKkHG5S7yyHGWdiccsk77eFAi+4D6kfSlISgo9uHt5Z9xBovsiPA0UstGrdnzPzpLJbrnaUatxSiTiRyRz3PMDzPpXPto8VX5UiW64k+cef1pW0LgZKsB54OKTz36rgquk+8n5eVKeFdMHBA1HfzOQfeOVdYphKMhuxvkkeVKI+KMoJBPImp1bdWFrcKskfFLKF2GXgnZoyreIDNpXHuzT1w32Wb2YgW81jcZ5CK6jJb0C5JYnyzXJbXR1l1tXUpt4JZtccNsI1VQB2aoDoU4z3hsSf1tqBPxnLd7JXJJ8yB4Zpsuuqu4sZZBLA8R+7ghV+AwSCMDPOm+5Zx5fn40M/UogHu2UU4p0rkZmAB06jgZ5DyziucAuJZJFjU6dTbnwHiTsKVScOIOxxk52PnR3CZ3hcSLjUvLUAw8uR99SgttZQHNulZcgkE5IJGfPBxn486nfVNcZlkGeSKT8ScZ+ANVzIS2+RnO9WV1QwqhkJI1ShSP3Y9Qb3YZiD7qz+LNH0dy2vDcl6tgP8AeitMN6VwV2HegSTCvNLXXuRKPQUONd6Jtpc0pLU0hJcrrCkd9Hz25Z+WDStZKbulnSHsIH0KDIykA+Xht5Z5fOpY2kuACglkytJUJ4Que3b1x884/GrF4dHhFHkKZOjfAYltS7lsuBI5GDuDyA8iRThwLj6zHuAqFOO9jO3u2oqoGa9tghYH2sHc0/WybYpTHDXYyKNZtqpnKwDkn7Kg9n+FLI48jlXxtqj1UmeyQMldKCjbxcHHkKJC7U5de+q+FCRq4qUIpSJ9wgTPtWe/aGv8TBR/1AU58AXEm3r3R9a0BIazL7QU+bp/SNB7sL+TW14TjvXA9AVgeNX5cPt1cFV93yFO/QpO+fdTVfDkKfegy95vdXqmLutE7yXjWDNzVLPNTeNaNGKKcV8a83XsQ0XHolmo0tRMjU9qicl3CD3qZ+KnJJ9aduEHvfA0y3b706Id8qOoP1QHikrGk5FKJBRErVYNVE9JnoAFGBafuiPRnt54YidKvIiu37KF1EjD1CEkZ2yBUwdZBZbglQ9bEFmkcN2ceguwXKjJ0qGPIajsPM028eukO0fIkE4GMHljHjtjerZ6aWsE8HEVtE7KBb+zaGLJYlVt3hbLndvvvM3r7hUO6M8QWylScKrvGWwHGVyUZAceYLZ94q8a4AAHdZN7C4uI2JvdV/DHk4HM7VL+CcOwFjEkYMzaSGIGj+8xOwFI3sZP0k52OpnzjbLEk48tztREPRgvEJNa7tpwTg+8+nrUr3gttdQxRvDgQEX0hsxDI0ausgU4LAd3Pjjc5A86JXjK+MaHHjuD9D/ClHFuiEkWC2kqeTowZfmOVJbjgeBqDow8lOSPM48hjemx5S3e6mmdJG7UW8EphvoT95GH7rD8GH8aeOM9GBEInCzL2m4EsegEeauGIf4AVc/szdFrG7j7JrZHuoG7SSSQFso76U0YYDCYAwRkHJ3zTP7U0gF7DCox2cRbSOQUnSh8snS1EQx2kBF91DJUuMZBA87aqn7s95auz2d4/wC3/eX+NUhL94VfXs5w/o5j/wBoB9KTil1qB3mrfg9t8RZ5FXVFHSjSaBGKUaa+fHFfRwCLaOgvDR+aHoplynWSMrXTEKUmOu6KXMlIScQ180ANKSKDprsxTCE2f1f6kfGvjaHwb4EU4iOvuzp+crjokkMFG9jRoWvhHSFyaiFhouRKWaKLlSuDlybLg91vcf41Feg477n+8fxqX3SYDe41FOgK95v3j+NWDP2bkhVj24FLI0FJIxS2OqtxCiRgt6C1qMcqURLtRgoUvTkkh4cAeVOgXbai1FHOKEkeXFcmA1wjNGSHegHlRt1Oo5xfhQY5pjn4QM/n61MrmDNJPsVWEcxaEhaDuofNwRTtjwpvboumfuA/AfyqeSWVEvZUY2qcNiVA6CN27R6KEXHQqFhvFGf9lf5VGeK9Vluf9SvwGPwq21tRSK8sqIirpWnRx9UK/D6d/tRt9AqYTqpsgS0sUvZqrMwhJ7TA/ZByCfTFJeJ9VdhnTCbjWpXtFlAChXUmMqQBltjqHh8atjiHDGI7jtG/g6nBHqDUZPR66JGq4ZwCSNYB3IxnPOr+DE35DmkN+SydZw+x07XxxjLzSTol0eEICLnSDnf150/38dd4fwyQNlmBHkBg59fSl19DtVVLLmdmJuVo6eARNy2sBsFEulMf9nS/hdtneiOli40fCnfgkGwrnOswIqIDMSlMlr3T7j+FZE6UJiaT94/jWzZ4u6fcaxv0wH+kS/vGtHw2673+QWB42H1MZ8SmxxtRRobcqLNb5eQBDjoZolTRqmkKULcHs4z54bB6Fh9as2cbH41VvsySf+7Yv33/AOI1aN1JtXz9iwP02QfeK+lcJN6OIj+EJijo4rSeNv8AKjtdDlXqx/7TMeL8/wDdpVUZ5VcPtRJi9U+cS1Tle6YSb0cZ+6vm7HxbEJh95HxqNSgtgEgFvIE7nH93n8KFe91iqtqAOAwzgjzx4UkkNfCrdZ1G/aD5mvmuT50WxoOa5cjzcGjLuBkbSwwwwSDzwQGX5ggj0NJDRjzFjkkk4AyfTYfIbVy5THqrf/SV9QauuS0qkOqof6VH8fwrQRt6weNnLOPJeycINz0jh95R6Wxz4URDw7vVIZ7eiBa7iqQSmy18tMBrZQWTh/6VtqcouH70tktv0ppyitvSjJJzYeSq6ejbcnxTFxThncb3GqLvoe8w9a0pfWmVb3Gs+8S4dkzPqA7Nl7ucM2ssO6PHTp73lkVf4JJmLgViuL4BHkcEydl6VwLRiTnzoaXR9D8K1i81RCijl5UdHOD+oD7s5+VHlo+RDD4/zpLrrpAoq8PZRuMXki/tQPj3h4v4ZqoktYj+uR7x/KrZ9m+BUvhhw2qKQbc/1CDj/ZqnxcXpJAehWg4fdavi81sCAj/Ly9KHMe6R6UXAc0Y3I18/kd5fRx0Ua5UWZc0ZJFRLJVmLKYG6pz2lrbNqp/ZcfUYrLbLWufaFtv8AQZD5FP8AirJJFetcNuvSe8rwzjRmWuB6tCLNcobCgkVrF5+uZr4mviK5XLl9X1fV9XLl9XQa5XVrlylfDYe4D6VyWCnDo7DmMfH8aPntqoHS2eQtjFATE13gmdLhkUlWKn0OKQjpRPv+lb509yWvdNRmKLdh60XAGSXuB6Ksq5JYgA1xA81IVoOk0/LIvpXFmX0qH6af4U84Qz+NMfZHyrotz5U+POKJWQedJ9MeeSX9FxD7SbPsh8jRicPPlTk16PQ0FLnP5/O9N+lSdE8YbDtmSL7AfKhNww4p0j5/P50cx8NvnUJrHopuEQ76pmi4dQ24SRTxBH+fyKCTTTWSKcYRBa5CbI+GHxoTcJ32pxL18SPD8/nemGqk6qQYZAPspGvB/WhrwwU5NJzokOB6VH9Jk6qf9H04+yEQvChQBwoUvDj8/wDOgSNTPpEnUqQUVOBfKEQeGDHIUX/VK+X5xS5GoLNvTTM/qVKKWEbNCRrZKPD886PW0XyFHdpQC2+KaZHHmVKII2jRo9EWtqvkKGtsPACjFahB6QucniOMcgi/s48hQhB6fnejA4oLSUzMSn5GdEZGm3KuMgrjS/CuGcYpuqfdoR0eKLa4A3O30oPbDFRjpne9wb7lvoOdSwxdo8NQ9TUiGIv6KS2nGEYkKQSKUxiq46ISfpM+QqwluRipKqnETsoUWH1xqWZniyVE0FWpH9rFDM2aDyK07UFLUevlbakgk2oXb03KnCVKZG5V1aRSz10XNdkKQSi6XbUF2pMZjRVw5rgzVPMotcJJxecHC/tHwpHPwpVBIFLBED765eDbejWuy2AVY9me7nDyUYj6Mh28RTpD0QRd8n+FKbebFE8W4vhSBzO38/nRnayuOUFVP0enjBc5tyovxiQasDl4fXepF0X4TpjlmP3Yl5+bNyXPnimbg1lrYsfuoMk/gPjVw9Jui4g4fawMVWS4JupQxAbSdo1wd8AYz7hV5AATl6LL1RsM3IqjniLEnFFXdkVq2+j3VurHd1HiMEH+FJusboWqHunPgPXkPIUact7KnDtVB7a6OgeWMUnmOM48BTvxDhTxIgdGXUMjUCM7+uKT2vDWlliiiRmkmdYkjH3nkkYRxRrnA1O7BRkgDO5A3qG2qeAmzorZgyZbmpDAY54O+fpU5440cksTAKMaixGxzpOMnyBxWpx/R0djahzer/WQ3ePUPsYBG8Cydl2zOp5z/dJA/RgbljtvYpSe1/TXT2d9qYHBSe1Khu7lVCPll/WSXuk5KtjFMMDy8HwRYNoy22pWLrlcBjn9bl7980G2dNJGG1+mNPxFTfrO6j73h8xhuQjAYKyQyLJG6HkyshYoSP1JVRhvtjcxvpBwyNQnYhs6Rry2Tq8fAY+G1PvY2Q1tEzRrkgHbJxk+Hr8Kf7rohpBZZ7aUAZwkhLcskFSoAI8tVRmVD4g/GiqWy5LnelKWjYGQQDyJBAPqCRg/DNNOaVScWcqELEqOQzsK5cUZcoSQOdfXnDGTng7A7bjB5b04dELJndirIpjieXvsqA6BuqliAXYHuoMljsAaMvR+j8QR4HGCpO2n3HxyfhSJpK+tZcgU99F+JdlNHMNmjdXBGxBUgjcb7HeohFxHAxijl42Qfuqff+RSWXK6elvWw147OWYkYwrOTyGBjUffURuOMN+z/vCq9hutycH3D88qUTTY3Kv8TtTCxPBspW/ET5D/ABCkl1xcjy+eajI4iv7PzNH2sxkIVUGT64+p2rsgS5ipl0b48qyKZApTO++dvPHiR5VP+jPTaF70CKMxxmMpH44CjUzueQMhG55aiPOqn4P0Qldl1KI11YJYnPrgDJP4VcfRXh6xKqq2oKSTrwAMk53GQQAA3htnNB1ULZWFh5o2jrHUsrZWbgqxhx+MDGoD8/jR1tdI2O8N+VQscbLAlQuxbyODjcnGcjfwz4UoMncIUAscZ3IAJ5ZGNh47VlzgTLd1xuty3jKW/eYLKexEDbz/AMqPki9RVbpxltQDHlyxuOXPn/CnJbhsBj2nM6WOynH3sYbDc/hUA4f6vRbuNAdo/ipSxIpk6wj3FHupbYcZQ5DZ5bEny55xy9OfwpVxx7eTsxhxuMnAO+dvvnAB88HnyGRUJwSRjwQQi28XQPZZzSCucYTTagcsqo+o/hTN1aREdp5Fsj+PwqXz2kUqlNercHY40j9UHy23x5etB4RwRUOIyNvM/wCfh8KgdhMzWub1KLHEtKS02OicycUdG/4UP7KMAZB9Qcj5/wAqFHa74yM+WRn5Z8Ko5cMqGG2W6vYcbo5BfOB5odtLjcULifGiEdiAdKs3LHIZ/hSeSM7j8/5039IjiCUnbuMPnt4+/wCAyaCMT2ODXAqzbPHKMzXAjzQ7S41KrNjLKCfeRvThAnpVXnrqsoyIzKSQBqKqSi+GCw8QRjZSOW+9Wh0J4vFcJ2kUiyIdtSnkfIg7j3EA1M6gnzasIB8Ex2IU4Bs8G3ilN1YDHpTTf3Gj3eP4fKpYbQY5591QfpRc92ReXdOCPDw+YO+Ka6lcx4BCaytbI24KMlOd81mPr4gIuXJxhsY38vTwqyumnHnW0QRsQS2nI57DPP1qpuAytcXeZRrwjZDDbljJG2CCdQ/vADxr0zhbDezvUk+AC8q4zxjtctIBt3ifkFB+IpuPdmpF0HQd6nLrJ4gO20AJ3VXcKAe+O1Ayd8Ksiio1wy9IdcHGSAcbeNa3EmGaNwCwuFTiGZjyOfzVkqtckFGr4V9IteabFe2DVuiRkUDTSgiiXxmpQUMSl/DIsBj4Y5/hTBeQ+PhUlB/Qn1YD6VGr/lSwG7im1jbMA8LpE4omRaOJoDVYtVC7VERLVmdTfAHlnABADHRuPRnJ/wBlFZvfp86raro6o+kMdooZ1kdpIJXRI07RhI8ixRsyag2kxoSCgY4fZTmpG6vb5oZ4+qeLX0Vi2PQWxZV4fbARo1w4klY5kM3Ztolc/s5do8Zwo0geldX3s2i2m7O9GsMkkiGNjpDKcBWIxqGN8Un6BcdlMrSnUn+kbhgQR3tiQQCCQybYB3q+faR6TRwLArOpkGzb7APsqk55scYHOtI6NrgXDdYhsjg21tAdllPhdpDbXKrfI7WOo9oIzg6W+63mVQkMQNyAcA8qsPpN7K4SRn1hbUyoI8H7ySMNGk/usCD41VPWr00WS2EIwZNQL45qo2GrGcZOBvjmPOrR4l123L8J4fEdLZWJdW+rMBIUMT44Rc7b1FFGMve3Urqh2vw8FV/T7oyLG6ms9euF0DIzYyVYHSeWNQZWXI9KSdAOCyC3lmlg12i6k7XWgCyOpTsyuoyHtE7TTlMZBIO2yfpnxCS6uoTK2kyCJA2M6EZiurSCC2nJbGQTjGRVl9VPU/Eom7Xj9jaCO6jL20pg03IgDdjIy3F7bShdNxOmns8DW+GYgEMZGHEhvNWU8zg1mbW2ir72b+MPFdudTInYSCRg2nGO9GSxDDOrcAjc009P74zXLzGYzZx+kYjJHMDAAGBnkABnNS/rB6sMNfS2F1BJaRGIMIn16iw1iFGt+3SRlYKdWsKdYGpSjqKpSxZGKOCrDmpxseeDgkZ9OY8cUdCw9q0nfoq0yjsXR2FuttULV3qsvqs62obNWSRWOp9WVxgeG++flVZn73wpx6v7aJpv0+SozgDG7fq5yCOfgaIxqOOeAxybb6JmDVMtLUCWIi+2u2q2jwniSyIki7q4BB9DSDpF07t7dgs0gQtjGfxPkPfQ+h8eIIl/uj/LblVBcb4pb3N/dmd+4iiNBgNkDKuwOpdBX9sBsEjwzXiFDhzamd7TfK3pvvYL6CxLFDR08b9Mzrb7dStO2sgYAjcEZHuNDNQvqS4l2tjbEHVpDRZPj2bsq5G++jRU4mTDEeIOKpKmIwyujPIkeivKeYTRNkH2gD6rhFBY4r4A0k4rfCNHc8kUsfcBkn5CoGguIaOanc4NBJ2CWoK5is0dHvaNuGuU147B5AmnTyVjpBDeYJB9d60tG1WVdh01Hl7XmNFVUGJwVwcYTfKbFDC0A13NdD1WK1IXDXxoxRnPuzRYSlum2XwWgyxUYDQ2O1JdIUz8QTuHbwP8ajXV+n3v3jUr4wO43uP5/wCdRnq8Xn7z+fSrBh+qcm+CngFKI1osCjI6q3JEojkpQj5pJRyNQzklkqjFCY0Qr0Y1DEapEzynei8Vyd8USZqsgEQAjClFsldLVwyU8LkWy0TItGSPQGNSBcgGOk0sdKyaIkSntKakUkQogwD8aXFaLYVO1yRIPs1Jb2KnbsxSO95UQ12qhLbqE9Mo90+FPfAkyv4U1dNBulPvR9NvhRrz9WFFGLOKcDHsaxj02XFxMP75/GttRjasVdP1/wBKm/fP41o+GT9a/wAlgeNR+rx+ZTEeVEmjzyok16KvHAhaKElBU10GuSraPstzZ4cg8pJP+I1bUtU57Kb/APu//wCtf8TVvzPXgeMt/Xpf5ivo/BDehh/lCaUNdomP8/Ojg1AkLRrKvtUx/wClRnzi/jVJCr39q2P9PAfOM/iKoivbsFN6KPyXznxI22Iy+f4LklcoUgoOKvFmV01w1019XLlyuivjXwrlymHVQ3+lxe8/ga0w9vWXurWTF3B++B8wRWsOx/P1rz3iHuzNPgvZ+CTemeOjvwTNPbUR9m3FPE8P5+dJgu4rNh69EkZcXUTnixKac7eGkvE4/wBLTxapv8KJe7QeSDp2boqa1OlvdWYelMWJnH96tYzRbH3Vlrp4mLiT31ocAfeRw8FguN4/qY3eKjYFfCuiutW8XjqWcF4qYpElUAsjBgGGVOPAjxHpSRpMkmgKa6xrlyNqy/Z0vNPE7f8Avdqv/wBqc/wqsGep31HzgcRtCTj9IRn1ZHQD3ksAB54qvr25qeQH+F3yKtMKcW1kRH8bfmFvG3GB+fShiSuRj8+XlQWSvngjXVfTI1TFPLuaJffFfXK94+G9BkxViApAFAuu+IGxn9wPyrIR4iMY0itldakGbO4/7pqxO1eo8Ln6hw+9+C8a45Z+sRn7v4lL2vE/Y+tFvMn7JHxpKpocEwDAkZAIJHmAdx8RtW0XmVkYdHrQdC+tH8dvUeV2jTs0JyqZzpGBtnx3yfjTfSrke0Y86D2Q86LBr7NcuQ+z9aDppfwS1jYydpJ2emKRkOCdcqrmOI4Bx2jd3VsB503CkSqxugyaoz76d5rT0ps6st0cev58f4VLntaxtU/LM4L1TDIO1pGFRyS0yre6oPBB3m/PjVsR243GPCq3ubtI5GyD5YGMfU1YYdLmc5qo8fpuzY1yf2hz+cUH7GPKj0fP5/PnQtJHKorP2SAw2vZELZCjfsS+VdUn5/k0OKM7mmnMOaVvZnZh9FyOzFD+zgDlXFQ12SPNM15uRAc0DRh9EQsu/Pb4fyo17iiri1x40nYHFdlBT87mjZLFuvT60UH86TIvKlBgrrALg9zghvJXwmotlFfGOksLJQSjtf5z9K6ZKLkXH59aOYbU1O1tuhCbOKC0u9cbG29J7i8AIHmaUNvsFzn2GpSgz70Htfz418WBrq49PyKSyfm8V9HJ6Ucj0nE4rouaQtPROEjQNSjGzRAY0VJxDFBjvhUgYQNkO6VhO6XdpREl6AcE7nwpLJf01rL3sk1KyC+pQk1ZlsGqU+eK+I/P5FI2vhjY8z9M/wAqNHE1zihyx3RHiZnMpQ0RqFdNn3Uemfz8qmH2sVAulNzqkPoAKNomntLlVeKyt7GzSnDoNBux9MVNzBtzqI9Cmwp9TUlk4oOVR1gc6U2U+GPjjpxm3SlIqGFptfiHlQpb7aguzcrT6TGNk4MRRgP5/IqM3HFz8qcYL/lTnQOAUbK5jiQE6nFdV6a3vj519Leev55VH2RU7apicy/vpNd3eKRS31ILi59alZAb6qCSsAGicW4h7qST8Xzz8/8AlSGe4GPWm0XOcCjWU4OtlUy17gbXT0JaZOKXeT6ch5/k0sup8LSLgdvrkyeQ/Hw/nRETA27zyQ00hdZg5qzOqToR289rbYz2sgklxjaJO+258MAKfLUa1J0l6UgzRqoGiSRoQMLsFBRQMg6cKM7Yz8aqb2fFWGK7v32CKtpCT+2w1zFfUJgGn7o1e9pLZNz1PcSnywuwPwzVpSN7uY7nVUWIynMIwdApdwzqo7InSVxv4b/y/hTN0q6AIQXLd2MF8cvu97Hjtt5GpfJ1mWxJVZUJ5YHn5VGemvSBGgmAOWMbAf7Xd/E1I42KCDAQbclS/W9wtpY4ZS+SoIwdz+0ATnwHKnT2I5hJxy2yuWjiuZEO/cdYwuvbYfo3lQZ2y48dOGbi98ZUljJACOBy/uharW3s7m1cyQzOh0suuGR4pNJwSuuMq2klVJXVvgZoeOXLKQ8+SOEIMTZGNPivSefps8VzJC47mA2RknLEhfE90gZxyqB+0l1gtFYFkOGldIkwcEAHUxB8DjJ8jUT9nlnuLQSSyySTq7xapGLsyKqFAWbchdTYYk5B50y+1XIAlpAO82XlONwAq6APiWzVk6Qlt0G64BWZLuN3LFnkJcksSxJY+bb97y3zsPSl/B4lUBWVWH94DPvzz+RFHxIfEfTFO1pZA4wKANlBcppn4LDIdgV938m1CkV31cIw7hBPky6fgCMj48qnEPBgfCj5OF6RtSZ+iSyqe+6rJF3AJHpg/hvz9KY7voc688j0IIq/IraTy8+QNO1jwx/1kVv3hn470vap4BOyzDFYtGwJXUBzHn8tx76DxO+1aQFwFGB54znBPLb0ArWH/s3hfJaJFJ3ygwfxpo4l1HQn+zZgdsBgCPdsM/Wu7YJXNI5LKhFfaa0TxDqGl30hWx4rtn0wai1/1UugPaQuuPHScfPlvUgkBTcx6KoBQmY1ZL9AoyefhtjGc5IwQfhQl6v0Hj4/50ucLsyrIRml/Cpyhzg/n+dWRb9BF5+Hh4/nNKn6IAEd0c6TOEmZRG26RPnbI2xkDBx4jI3waeuA8edD3c6TzUjK78zpPdPy8KkQ6NjyHwxTp/VI22zt5DO+3h7/AKUy4KbmSbhnSGU43Okfq7aB7lIIOCc8ufup2srobkncHJyMkn3gAk/DltXYbLSRtsDvjG3nz2350oCBckkgeLY2A8z4VGQE25OiduE3QYEaFyOWcDHrnbA89qcY4BhcgZ3IBOee+AdjjzNROwuUkZkjbUFG5Hh8fOn5eD4CsGJOOXl5jfxrt07UFOsdgDjup44yqEDzABGx/vDf1o24R1OBggjnkHljHwP8KaRcSYwM+oPL58xTnbXcgJGMjAxg4x8dyd6S2qlLhyXJbqbXgK+k7lix0as4BC98sdI5afEcqdGtmBySRg82UH/dIGPQ7EUSvHWwGYDOoruNzzIIx4Hu706Tcb2GV3zv5D19cVGU8FOs/H3ITvNoXmM89senw8BSu26Yd1W0nB5bcvDJGf40zm9RhjORjHLyodtxFSDgYxjA2/jURaphIVYHCukuwJ0Y/vcx8Tv8PrXePiKSMq2CMd8Ko7w8VHdzvtyI3qu26TKMZUb8x+dq7c9IEdW8e7gA5xjbn5gEZ+FNdG124CKbUuboCfVVsnXGeGZsRw4ypbkxrIjEC5CsVFxJqhcRyuozJhZQz5+4Buj6nelhV7hhFJAZ5NQjAzEikk6c/ozkZ2woXGNhyqxLm8RlyZHjK9zUoV8Z3zhgQcZPnT1wHozGUANwrknVqZQrYPh3QFwPDalIa29m6ndN7WSQgOdoNk+2nGvMgeWSBn4bkVC+s2JpI9aEADBcE7ac4JAA3Pl3hy5GpXD0DV/9aCBy72T/AJUydN+rbFtcFZjqEL6QvM4ywQe80BLAx5BcNVbwVU0ejHaFU10iuJIbeNt0LMwTYE6cEasEEZI8efrUT6I8RjiuA/eAK9/VgnUN9W2Mgt4HPOlPBreWW2upZHeT7Og0I7nIPNiqsdwBjl5Um6qujX2x5dWVSJVJfn3mOyn3qrn348xV/QFkTQOXNZ/FM8shJNzbRQbjUxaV2JzkgfBVCL8goFEcN/tF/eH41Juk3QSZJZAEZhqJVlBYFCToOQOenGR4Gmzh/ApFcEo4wf2T/KrCeVpY63QoOmFpG36hWBEKGTQLaA+TfI0pe0P7LfI15sYnX2Xs7auPKNQkMjUmYb0tk4e/7LfI0nmtm/Zb5VI2N3RDPqY97pyD/osf3tvlUb4mcAe+n0BuzUYOcnbHyP8ACmbiVhI2MIadBE4O1CSqq43MFjySACimeljcCl/ZP0oiTgkv7BqwbGVRuqW2SKWaphZYu5AqhlB7GFAG3O4ReQ574AxzqKP0dm/YNPXRS+ntHScR5MDrcJq5a4D2yav7oZATz5VKYCRpuhY61gJzbJ54hwu/hfQZZtGruq6qx057p/SRnltjlg7049L+DX0LIReXi6wS7CRogWKlyCIWAbYDdgfhSnifttXczhpYYwu2pVVGJH62GKJgkkkeRNRXrJ9oWS8kHZxCKFR3UPec+BYkHSDjYAZxvvvV+2IAaLIPmeb94pnS7veJGCyinuLiV9euJ5DoZlJKswBwxRP15NRG+MZxVyv1cyR2NnqttC6hGrdrrlaRQ4kb7OIcDWwO+tiukY51RfRjrDeymS7tgElTOCw1DvKVOVBUkYOcZG+Ktn2efaoWC8tH4pLLNbWaTtEBGHbtnB0E6VLMcsw1HYZ3zzoiMC1ioi4v3UNgtw1+gkyBBblmGACNCsFXwwQzg/Cmzol0I4feAvPfG0mBcyLOYwjgsxjMLO41dzSHViCG1YBGCXC740k9xfXJPZrdiUxhiCyIzFlQlSQHxgHGRkbVVBuwSWKjlhRzA9fkDQkTQ15KOnmL2ABPvD+jUS6JDPG5LMFjQqZAwcrHqVm2R9nJG4U5wc0q6XcP0XLrnfYnGwGQDimKNoF0lO1MmVPe0hQ2d+XePpzqedOOjchutYXuyBAMkZ1dmGORnIGN8kYoiBpNSxRmQNpX3SrqA6sxxLicFq4bsSTJcFTh1t495WU/tDKjbzz4VMug/VTYJxPiVneC4ZLdtMPYjJ1M/dRyMDZGVdZKgsCdqg3U5x24tuIrJbSvDKsU6649JJUxtrXDKysrAbgg/DAq/OiPC7qzs+IXl3CftPEL23KMww2gyq5fAyAj8yPAeVGVMgdIWdEPBHaMSJ5g4TOtmUiUyTRrLGuwDFYmZBI4Bxq0gE6fHlVMdSXUr9qXict2OxggtXdbhwTi7EiNHCNizdrD9p1BVPeWI5yoB0F036XENN2PclJRVEe3ecgMADkENuTTh1m9ELqz4XP2UmVdFk5YDMXXBIxzRjggjcE+ZrJYVC1r5nBtgStljdQ98cDS6+VvxUG6huEJFa3SJqKW3E7iKNmBUvERqik0tgg6UU4IH9pU841jU5Hic59+D9Cai/Rvi0hZgQAskdrMTjcyC0htpCT5l4CfXVk86kc8deb46WGscWbH5816rw414oYxIdR8uS7qqAdc/FwtrNECe0kQqoHM52x6A1Pi1U/096wYIXldwJJ0bs4kPJSo/tCPHfkKEwyEyztIGxurbEpmRUzy82BBHqqeTodHbRQmaVlnZ43MAXIWPWCWds7PpBIXFa74fOrKpU5UqMHwxjY1i+6vGlkaR2LM51Enz/kBsB5Ve/V50vaS0jgjBMq5TPkgJwc+7C1rcehdMxrr7HX3/wDSxfDT2QOewc9upsrgoDCuWgOlQ33sDON98b7++usK89Omi9GGoR9vLjORnII+fKi2FGKtcdabdLbVBWumvgKMSkJSpo48+I29xqO9X2wJ9T+NP/SQ4jbHkaZOgSd3PqasWfsSo7KbpIaPQ5pKEowHFVpTCEqJoxXFUN7RvWPLaiBYH0uxZifQbAEeRJpr6r/ac1fo7zCk/dlA7pOQAGH6vnq5VdtwKpkpxUMFx052WekxuljqTSvdZ3U7eq0j2lHdr5012d6GAIIIIyCORB3B9xG9KDJtWddHrYq93TTNJvQO0ouU70F3o0BTnRHE0HTRcb0JmxSpAUJ3oOaFI9FyiuCW6A4xQGauyCg08JboNFkZ8aPVaJZKe1NuiwaRXy0tC/Sktyanbum+ChvTI7pT9wD7tMHTBe8lSLo6dqOf+zCiabEp4xWK+sgf6XN++a2wybGse9bPDwLqdgwz2gGnxxpB1e7wrR8Mn6548PxXn/GmtKw/eUNZO7SV6X9n3NqRzREc69IC8YCDGKNAoMNHmlSrXHsnTZsWHlK315/nFXRNHtVFeyVL/okg8pT+FXrK+1eEY4CK6TzX0ZgJvQQ/yhM8Q/P8aHMvlXLdKBOKrFpLrN3tZp37Y/3GH1FZ7rRftZL/APDf7YrOgNe04Cf1KP3/ADXz7xSP/UZPd8l2Q0HVXXFBrQrJLua+FfV9XLl8TQs0EivhXLk/dBpcXMH/AHi/U4rYQ9Kxr0UbE8J/7RP+IVsuHw8dqwHEo77D4Few8Cn6qUeIRMq+6k7jcfn+FLZd/wA+lJjDyNY9pXqDjZqi/F1/S082iU28dH6UU82K8qKkPdCFg5pVLBtWVOsyHFzJ761tJFWVuuKHF3JV9w6768jwWH42bekafvKDZr5jXwr4ivR14egg0Kg4oRFclXSKlHVdc6b60J5C5gz/AOKu3yqLYp26J3OieF/2Zo2+Tqf4UPOLxuHgUXRuyzsPRw+a9GgBjH40BpKGr5GfzzooivnJws4jxX0+zZMd794/8vjSF2pfxI96m9zVizZENKaOmEAa3mXHONvw86wvNzPvNb04tH+jcb7o3/Cawhfx4Zh5MR8jivR+FXd2RviF5Hx03vQu80UtANCU0Fq3i8pXK+r6vqVcvq+r6vq5cu1yvq7XLlZPVEf7Qe7+NWFLCarTqhb9I4/u/wAatl4awWKHLUlezcN/WUI8CUggtqqvjtmO3YHG/wCfL4/CrkiSqt6WWeLj3/8AI/GpMKk+tI8ELxLB9QD0KckgFfah50ktbo4yQPz/AB5Ub9sPLAo0xjmVQNqHHZiUo4/PKjPnSVJG8NvhR0UzeZqPK3qiGyTE+yEojgz4E0enDzn0Pn8+dIkB/aPuobufM7ev586js3qp80u9gkPSGMpj1ycg5HzFMb8R2qR3I2xnl6/GoNdzbtvzJqxpmteLWVLWvkjNyd+iMu+IEnYj50fZ8bxsSKZXfek8r+fOrXsWkWIWfNQ9hzB2qkF5xnP3WApVa8TwMs3u9ai9ugzSl8A4+WeVNdA22WyeyqeTmJUwinUjIO1BPx+tNcF4Nt6Mk4hVeYSDorcVLC3UpZPcDP8Azpv7bfPPFI7jiFERXdFMhICrpakE6FSO2fPnRhkxTDbcXxtyrj8aqI0ziVOK6MN31Ug7XyHz/wAqKkm9KY14x50juuIsacKV10jq9mXTdLZL45x9aVR3W1MEbNnNKTOx8KLdDyCrG1NrlL7i7oNlPk/jSB7cnwrscDAfn507stLKIz3cDZPDXKA8qUW98m9MCWp8wfyaGlkfOojTAjdFCvcDcAJ+/rceVRDiU+p2PmacJISPEUz53qaKEMNwh5qp8ws5SvgbYUU4fbKZoLbYbmjew2O5od9PmcSiGVxYAAE7JcjFJ5eIqc8tqQy8NC+JOfWufZB4/jSClHVPdiTiNAuG6GedHycYA8KTrarQlUc6mMLTuhRWPF7I6LjYPhQrjixxsKSSR7jHL3UojhztnH+dJ9HZ0XfTZBpdKuG8aAb9JGzDyUgHPhuQdq5xbiKP9yJkOeZfP0x/GnvhvVvdSqHjikdSM5UZFLv/AGXXi7G2lz+7Tg2NpuonTyOHNV5JC52oSWrbZx/yqZSdALoHJt5AP3ajfG2aLKsuls8jzqQOB0CYxri65SK9lyQB4nGPw+dPEUBg1K6lWAOoHwOMnPwozqmurQXate6jCAcKoO7nAXONwoGfjirV63bLhqG1+zodLyCSYamOYEIJQBvGTcVCWC4YRujTOR9Y07J36ZyfZOH2dnnS5j+0TD/trjErAj9qOPRCfIq3nUl6AQ4NtvnFjJj95z5+e29Z26w+saW7uHmbbUxIA5DPh8Bge4CpV1edZBKxp2gjngJ7JmOFkQ842J2DDkM8x8atA2wsFTvOZxeVa3RjokqhM41F2ZvPbl64pz6aQ/on3xr7NB64cMR8gd6Yk6w3O7Wn6T9pWGk+R8edVv1j9aLtkFl7QgqqIcrErfeYnxkxsN9ue22RjGbpzJQGkN5ou04gCbkjfMmR8z8atX2c+rlb2W4nnjP2azjDMGGFkmlyETvDDiOMNI6Zz3ovBqz91aXTfaYlJ2kbSc+4n8RVy9KetyfhjCFIoZY5f0pSXXjtP7PtAUZeSqq4ORt4VC+BjpA47o+KskjjMQOikXVtxluHTvCci3lYiJzk4XPdGon76LpjZjuRg0o64uJo1wneziMZ8cZJI92RvVMdMPaGmuEKG3t0DHOpdZYbk5Ul8A743B2p16sbtrp2V9wFySOe22/n5elOkDg23JRZw4eKf/6wjx9zI91CPEIgP7P6YPz2qT/9EV/VJ9PfRA6FMxxuTigwQkuVHpps/dDL7zSvh7gHLDOfP509noO/kfdR6dBZPAct+Y91OzWSBhPJGwcVPgoAydseZz9M7emKOm4i3iBTYvCHxn13+tHx2TYyc/H8703ROsbJ94dx4DmM++nSLjaMeX5/nTDw+80ADSp38t6frPj4bmo29KQp7Uo/rJR4n4b0ug454f50GC6XH3R8qMeZc50fT8++uJtspQETxCyt5c9pDESds6QGH+0MHmfOm656obRx3S0flg6h7sHG3xp7aYHkh/l5fCi+0cHxFcDbmucwHkoZJ1DuMmOVWHgDlSPQnlio7xLq7uk+/Hq3IyhDjHnsauOzunGO940foyfvEe7auzHkmGBpWdGt8HQV0ty3OD8Acb04W3AXyNtvn9ff4Vf1xwBXGXCP5agrEfEjIpmTorECNKAb7AZ0jO5AHrXF7hok+jDqqk4T0TcPIxPadowIGMaAMjA3IPPntyp6k6Mkj7hxnl5+R3qz4eHquMKAPLFLDGD/AMqdmKXsW2sq04f0UKMGUKzeT50keR0+A9KUR9GW8VyfHSCFyfAZ8BVhLH8KUpFXZil7EBQW36F+OGyfDw/Cl1v0HY+AFS1ZvKjkuDv50hJTxE1Rc9X2eZHhtjlRc3VqpyCx+G1S1Lz4UMX4pLnZSGNihSdWYHJjgDAGf470nu+r845nPocfwqw47oYr7txSXS9k1VtbdBlUD7zeYY5PzxQz0fTcFDyA57eWNvHerFMgPgT8KLPB9f6rfk7Une5BKYmBQFeCQrkaF9Rv9QaXW6xIMDSPIAVKbjoPkEnAx5sB89+eKQydAGxlcH0DA/QHNLrbULjGAe6kMU6454+lEC5yNuXKieIdEpF8CB6g00NG42IPr76S4TDmCeisZGkorDyKgj45G/xpLZcKgjJMcMUZPPQipn1OkDPxpqZmHmPz511ZiPHn+fhUoPJQk66qRjimOQX5Cum/TmY1+AGfwqNNd/xxjxzvn3V9b3WKQ9FwdYp7uIoSd1GT6cq+k6Px42A+GKaDdgUWLsHxIoYwgoplUWm5CcLjokh8M0gn6Fj9kUfFcHwJ29cUs/rdh4/PfNDmncNijG1rSdQo7L0GX9n5U03/AEJXkFNWDBxj0Hrj619NdoTuCKg7CQahE/Soniyq5+htJ36MH3VbXYI3jRFxwlDuP8qZmeNwpB2ZVSydGWxzO1IuM8CJin1EgCCck422hkP1xtVqycFFRjrNskSxumLcoHI5/eOwQ48Gzp8sE0RG8lzR4oWVrQx1uiyb0b4H20iodhgsxHgAM0RaR4yPI4/hVgdWHRmWS2upY43kYGOBdILY1AuzYAzgBQCeVRK+4NpumgUk4dV+JVSwx/dJI+FaS6y+qZuJsdlx4ZpsWrXt+i4PEexIJVIzn3CPb64pD076EolzBFGuO0G/+LG3ypucA2TgDa6hXDuEsRncL6Eb/DNJEhJOB6/x/lVl9JuqYRI8gk2RScH08KhHR7onLcBjGBhSASTgZPh8tz5bVzXg6pSCmvh4OoEYyCDv6HNT656XOXeXbW6aSTvtgDbPIgDGRUC4dYs+SoJ04Jx4DOM/Pan+blVvQtFy/mEFUkkZORUu6jrkLeNIx2jgkck7jHdDE+5Sx9cYrfPS7rx4dxK4isra5t2s0gWV5XIUCXA0pGz41FRnUPAkDwNYU6qb2KJZpZM7xmNcb5ZtwPdgUTxyyjkmhCoo1IjEKo+8Tnkc/wAKqi8tlcOSsg7LC23oru6WdJ0F3PPbvHL2Uq6BnuSOSBo2HJVGCw5ZzVwX/tQWtzA1veRGylMbHvjtLaXSCdKuveDOBgZA3232qk+E8GVbaYIqllzINsbgaufz5VDOkt120aYbIMLMMciShwN/M4GRyyaqqKqu+RgFrFXGJwOjihmvfM1Wf1edOEu1laIHMTlMNsWRslZMDkoP3V8AB4mp6vIZ5+Pv8frWaPZz6Thbh4mOO3QBTnGSDkD34ztWl7WIqMHnXmnEMPZVB6HUfivX+F6rt6Np5jQ+7ZCMNZH65+F5vJ283I+WBWvA2/xrIvXR2kU7M67O7svqNX8qXh0ntyBuQi+I8v0Ql+wKidqcbGr19m+/j0SoWXtWfUFP3ioUfd8xq5gVnD/pD6VJegfFAs8cm4dWXB/ZUnDH5E/OttiFEZoHNOmnyXn2FYmyGdjm6629VtdUrhSjBXJYiQQNq8fOhsvag64QQK4Uo2KHzoTLTbpbpOHoSmhIK60dcUtwmjpIP0be40y9BT3fiafOk5/RN7jUe6Dyd0fH8asGfsSmKdIdqjnSXp1DBkMSWADFFBZgp21YAPd5miesLpotnbtOw1YwFXONROwGffVE9EOsOeWK5nZyHcnONu6BhU/dUbYq6wXBTWuzv0YPiVi+IMfbhrcjdZDsOninbrqW2uTFOmqRmXSmD3SACx7vmBknly9KollQyKg5E97Ow+fgKcob0suCe72hOnkPh5eW1M/E+HaJBpOAx2Plnbf0H4V6rFStgbkYe6BovF5651S/tJPaJ1W0OpvIs4xnUoLqjcwUViEwfEAbA+VTcvVfdQ4b+rrdWGGTtAfjK7g+4hsirAeOvEcRblqpB94/NfQuHPz00Tvuj5Jlkffass9dfTS5W9kiEroiadIU42IBztzrUHFJQiO5zpRSzEeAHM1WnTXq7hv+FycYt5FMtpIY7m2JAk7Jd1m07MSoOvYfd91afhyAumLizM2255eqz3FVSG0wY2TK6+wOpHuSbqE6W3EqSRzEvo0lXPPB8D5++rbMlVX1I2Mio5ZGUPpZSwxnb18MVaJqpxYNFU7KAB4K5wQuNGwvJJtuUZqoRl2oqST0rheqayvUKRqDqpBx3ioijeRvuopY+4fnFUhwz2h5WnC9kpiZsAAnXjzzyPuxVpSYfNUtc6MaDdVdXidPRuayZ1i7ZX7XxFE275APmAfz60wcY6x4IJOylbS2AfgRnn8/lQscL3uysFyjZZmRtzuNh1UgC0juVqKP152GnV2uN8Y0ksfI4AzimHiHXxbFlEWuTV5KQQeQ2ODn3VYsw2pJ/Zn0VYcYpG7yN9U69NHwyZrnAel66uzwc+B8CPf5+lQTrv447RxGPIDDvbbj08xk1WPQrj7rJ2W/ebbzDD+fjWipcK7WnL3HUclk8R4h7CqEUYuDbXrfothLJkbn4VkTrWti15MfWrt4p0tdAsa7SOB3ie6B5+QPpUPk4MiltTa3bJZvMnn8KnwSnMEjnnnoqzietbPA2IDUG5/JUW64oVtdaTnGcEHf0OasriXD4xnIGnOxwM8zUYvOE6z3F0rnn5/Ot61115TcKPTXuWLYAyScDYfKhC7B8PrT7d9CTjIYZ8simqXozKN9NLcLgQVp/wBkpMW02/OXPu7oq9GaqB9kraCdTz7QHH+yKvoP4V4hjw/XpPNfRfDx/wDT4vJIYzigPLSe5nxn8+NA7WqkN5rTKhfaqUaIP3mH0rOIFaS9qHHZwn++f+Gs5m68ht5HevY+H/8ARt968C4rA/SDrdAiXoIFHGUHmPlSi8uEIXSuCFAY55n9qtIsakeaDR2jbnXwQeJ+VcuuijXBRzQjwNKV4eNAYuASSNPiMb528DXLrrvAn/Sxn++v/EK2jYrlVx5D8KxVYR4dT/eH41tDh26Jv+qPwzWE4mH7P3r1ngZ37UeX4o+ZPWiGPKlEq0nlGwrEBetutZR3pGo7Qe6nexXlTL0kP6RaeuHDYUW/2AhIiASnrANZe69bfF02PGtPRPWb/aDX/SAfMVb4AbVVvArIcYtvQE9CFVGK+r4Gu16gvBkGhGg19muXIeqhQSY38t/l/wAq4q18VpjhonsJDgQvSiG5294yPjuPmMGvmemboxdlreBv2oYj841P0zinZm2r51mZlkcPEr6khN2NPgE0cYPe8uVNsrUu4xuw91IHfFFxjQIkbpPcplSOQIOflWGOkUeJpR5SP/xGt1SPyrEfTy203M4/7R/qSa3/AAs7vyDwC8x46beKJ3Qn8ExqK+lG9fK1fS869CXjq4aDQi1BpVy+r6vq+rly+r6uqa5XLlOeqWT9PjzU1dhWqG6sZcXKfEfSr9FYPGhacHwXsnB7s1K5vQpOib1XPTy3xOp3/wA+YqzFTeoN1oRd9D+fLNBYe+04VtxBEHUjj0ITJwe01jZlznlnH5zTqnAm8So+NQfhsve2ODqxz/PofdUjWTbmfma0kjA06rzaCV8jdDZOklkAN2Wg90frelNbOB40GW8QcyPn8tvGoMoOwRYkI9p6ee2j5En18KN7SIeDEcqZUfPIZ+dLFtJP2T4b4P5/lT8hGzUOZGnUyJbJdpuNPpn4bn51X/HeFKu6k7k7H51P04DK3JD47EgeODnJH/I0xdJeiM+3cyBv3Tq/DPy+lF02cOtawVZWugLL5rnlqoObQ+dcaw9aXrFjY5BHgcj4YxXRHq/nyq6us5ySA8PrrWefOlzYHMj51yT8711110BbYAe/19/47UXJAfXFLQnu29a48WD6e/8AO1IuKRy2o8a52AxnFLTbZ39eX8K+FmcH09fz9KS6XkiYEztijHtMHGB+RR1vFy/iaVNDjy3+J/D+PhSlNJTSkAxsAaEIjttTosY8wPDA/j8MUJLYcs/H/P8AyrrpC5N6R+f0o5SB60vS0xnfb4f86MigBzsMfHH4UiQuTcF8a+tOefH588j+NOqoDsNz4YBOT+NKY7HfbYg+7GAeeRXJMyjsFmDy/PpSiGx5+lPk1ucjugDzGPM77kfQeVBaLGcaf9o4+Z8K4pMyjV/Fs2xwB41HLVMke+pd0mjKx7gAsdiM8qYujFsGkUHl/lThspAU/C28MHNcitGPhzOPfUkFr5ac+Of5550bZ22rYjA3ORt5+eMZ5fnNMKjzqOpbHkfD+fL37iuS8HJHLOfPapG1geWM8zj/AC54wAc4IxijbTSQM7Y9M5+orrpMxUaj4OcYxg+dAPBmA3O3jUsmkb9UZGfAfkD40TbwsxG4A8Sw292f41y7OVGzw3ljn41ySAKN/j8PHNPstwFOnKb+IOfxwR8RRFxEpRgoDDG7DcZzy2z4nc8gAd6aCn36pBwjrGubdswzyJjbSGOnAxjuHu+nKrc6Je1bOjATorx7AkbMPM+TH02rPlnFrcrnB8CfyKcH4I4zujYH7YB+GeZ9Aa4sa7QhThxadCt49GetmwuVBjmTJ/Ufut7sGudKegthcqwkWFifHKAj1BznNYCs+I6GBI+74Zx7q5ccXck4Z/gzfzoc0rS64NkUKl1rEXWhOk/stwIS0FyoGc6XZSB6Zzn61R3E5SHdS2oKdAOdsA+HpTJHxKQnBeTA8NbfhmlMfhRcMTmnvOuhJXi1gLL5qLaMV13oDUaUKEoF4wGAzY8tRx8s4opRReaEhpqUJbZzFWUqcEEEEeB8DTr0w45JMymRixVdIJxnBOcbY8aZ7Q4YHyIPyIP8KejbPe3YSMaWnkVB5IGIVn2/VjXMh5ABTURGt0oQL3oVJ9mE3ZvkHWW8DG2MHHp97I5gn0qadQfFNFz6MjKc/AitA2FraSo0cMkbpGOx0q4bQFGhUbB2YKAD5VmfonF2PEuyBUKtw0exLDTqIUavHbAJPjQ8cmcOBRD2ZbWK1NAASDke7NLRL6jfypultkH6pz5g5H0/jXCCP4UCdSim91L3tM/rUKOwGMEt8/d/nSJLpvX4UrjmYYO+3p8fI5plipQQjTwRPI/n8a4vCEGRv8acIyT/AA/DHwxQZU8T9KQX2TyAUlt+DRqAAB8d/rQQijkPpS6Jdq+a2PgPwpS08k02GiLglHgKNe49OVKoej8pGRHIR6I2P+HFKT0bmG/Zaf33SP37Ssh+QNLlduU8JvtrzGx5UfcOp/ype/R8/rNCvn+lRvpEZD6cvTmcVxOER+Myf7KyE/70aU8tNtFx2smpce6hpJ605nh8A/1jn3Io+pkb/hoyOa2H6khPq6qPkqH8RS2I3UYGiKgbbAFKLeQD9Uk0avF0HKJf9p2P/Cy7fCuS9JT4Rxj/AGQfq2o/Wut1TtEGN18VJpXEDjuxn6mksfSeTkG05/ZAH8PlSa447IebsfXP53p5AXapyexcj+zx9PxxSYcDc88L73H8Cab04i3jk/vZ/wA6CJs864kLk6JwfzkjHxz/AM6F/V6f9bnHkp+mTTUtz76A8p88UtxukJT5LBCM4LsfPAA/PKgARjPcz7zTAlwfFvqBR4uR50xzgpLJ6TiaDlEn1P8AGgvx9xyCf4RTYJlrq488ClzdE06JXcdIJGG+37u34UQeJHGzH3UF5PLcUndx4qfh/wA6cCmEIbuSdsnx/wAqPtGYb4Pw/wAqJ1j1rscuN1J+f8K46pb2Sz+uZB+sfdzH1r5+NZ+8iN7xj8KIF8zc/DzAoaP5qD8cfjS7JL3Rd32TfqY9xz+NN03RaJv1sE525U9wwIeeV9dmH+6QfpQk4SCcKVPl31T/AO6Mu5pL35JcvVRmToJnGnB25Bh+BI+VNV30XdfA48Mg/jyqe3HBmUd5WX1I9eYPIj1BxSdpXUYBOPf/ADriFGWqujwVs8v86SSW55birPl4oc96JG968/iuG+tFzPAf9UUP91iR8n1H/epAEmRVkqHPOlJz76nS8AibOGAPk6sv1XWPniipOhgP3dJOD/ZyK523PcB1/NBTS0puUqIayN6+WfNPl7wHTgb58jsfeBz33NNcnDCPU+lNBSlqTk19FIR5/Ojmtm8qClkfdim6FJqEXJMeeTTJ076RmGwvwIopDLayxFpdzErjBkjA/wBb4KTyp4+znzz+frTF0t4V2kM0eP7SN05jYkEKe8yjutg5YhQQMkU5gDTdc55sQo17HnS+SyUXChXUTSB4W5SKyIrb4PnsceBqn5rrtuJ3twiBAbm4lWMbhNUraUz445VbfA+GR2cJtu1jdo3m0sskbEoZGETsI2OgOgDDXpIB5bbJOo/ohw+IXjcU+1gnHYvbRyOVc5YFo1DNKhJBDpqHPJGKPDi64Qh20UQ4PFdfanuXhILRlBnHpggZzyHj51zi/BriS6juDGW0AAAeGM5OPDJOakv9bMSdDOVycF0KkjwJU7qccweVGC9l235fD+Iocg3upA8WsU0dNeIu8E0enS7JsGOCfMDzJ8BQOjPBOwtdIBDdk7ucfrmMsd/JcAe4VzjPR2V5kl3OnBwSeYOR4efhvT7xTjU5jdGjH6SN48rucOpQkDY5AYnl4elNOgsF177quupjou7wXEqqx2Ea4GQSBrPLyOPnTDxTgzIdDAqx8G2+hxVu9VXSFbeP7OgPdkdzv+0dtR2AYKFUg4PdzgZq0j0jhlHfijfA/XUE+/JHPyouOrMV7DdNdS9pYgqieh3CFXsVK6g0pLrj9QIV1eWNWd6RNwZoOIdm2cIARn9nTqHPx3qw+EcTHb9sqJ2USlNJLZOSfu4U5IJ8Tjnua50g6OyXDzXmpf8ARoFDJpOpwqZ2ffDHcd9N9u8KidKB3ii/ohMZy6kKR9ANTxyLtkxkD1yCBv8AGqv6K3IVdLkZi7mkkfqs+wzz+6vzqweB2zGzluctCI0xp7rOxxtkhQNJ9NxUcsuq9obS3u5QMzO8pU/eQle0iDZwcuiZxjY5GT40TSIpJHtO/wA1oSwz00MMgIy8/AoPQj2eHXspJZdJXBxH97kCDqPI+YFaCtlwAMk4xueZ99dtOD3aL3oFk/7qUE4PjplEWwHkSdvXcocQCnDxzRn1iZh84w4A9c1g8T+l1Lryi4G1l6fhLqCkZkgIF97pYqZNVB1/dWBuY3nU7wwltPMtpOogfCrfivkPJ0P+0AfkcHPpjNNnSriqxwTSNgokTs2eWADt655AVU0TpqedjmA3urutENRTvY8i1ivPnTVg9XfRGS4kURDfkzeAGRkk1HugrA3cGcgNMoyOY1tpBGfIkc63VwzgyR7KoGwGQNz7yNzXpeOYoaRgaG3LhuvJeHMFbWPMhfYMdt1Sm3fYefrRqyGurFRohryBxubr28WAsi818Xo5YaD2dMulJRaLvQ8Z2rgWjbNxk+78+NKSmlM/SvhbC3eQ7KM8/H/lUW6AR9xSKcutTpEzxpApwNWG8Mgt3hT50f4ciIoVQMAVZA5INeZUQLr6qlvaw4wBbwxeLyaj7lH8zVS9AC5tLjSoIUgvk8gfEedWD7W3D21W0n6mll9zZzz5bioL1Zn/AEO+HmFH5+NeoYIRFQMLOZ195XiXEkZmxFwk2A09wUaa3/Rnz559amXVpar9riLoHQRyF1PiOyff0IbSfeKjci9w5GPfVj9DeGRCK2uYpg7S20qTREqHhlR0jwBsdDZOljnI8d61LjZYVgvdWX1AX2u3Zc95HKk+elmXl4Yxy8iKtZYCcDzqt+o7o2ixGVCcu79oD4OTqYbbbE8/rVn/ANXF+6uSxBAxz+A8SK8UxUNkry1nMr6GwpzoqBhfyau8Y6obmW04hbx3USy3Ns32dV8ojqkWR+8yLIO7qUbeGaxX1K8SHaSFo9faRldRO52+6SdiD4g1vjoD1ezw8ZkaLtTBJYwxRFVaVxIpDEyR6TpEuWDE7ZG53qDddnsWC3Q3dgrrI0p+0wAsQkjNl3jjbJUNnWIl2ABAHKvYmUojp2xxCxt/eq8UlqnS1JmlNxc+nkotwrjZMEPa6VOCqBTtgcl94p2GKqa86OziUW8bauywzasKwLHvHR4YxnHOrTlbTpUncrqHqMDflvz8K8sxilLZS6+vNez4FWCWANtYDQeKPPOimrunbNN3GOMLChkc4VRk/nzqgYwvOVupWpe9sYLnGwChPXxx4RWjKc5lIQY+ZPwHhSHiPRSygs4Lq1jDkCOOWQHPfkULqHk2vmp5E4q5/Zu6G8J4494OJozRBY4bf9KUMUsmpjMhBA7QBQBqyOe3Om/i/snXXCY+JWMrCWznCXHD7oFf0hifWI3RSOznTSvaABUcHUnNlT1CiwyWmo8zgQdSR4LxvEMVira8Bti0aA+PgmTgMpEMec50jnufjTH0m4er6tSK2RgkgZx7/jUot4+6o8cDPvx8aIuuH6u6Bu2w95/H3V56x5E1xvdesuY00+V21uaw/wAYcdo+nYB2AHpk4py6ITaZUflpcHfltvUy66OpG5sHVpYdCTMezZJBIhzl+zOO8kgQZKnUpGdLNpbFi+zf1LyTxXvbQo0LJEGaRwkkessIpogRuuo4dgwK4BxivZe8YhYG9tua+bnWFQbm2pTXDcGbOSGyT4bDPIe6m7pf1dm2thednolSVdWW5o2wcR88E4yfDNW5ZdWH2GS1ilDAANJIZVw2mMkknACsmw0uNiCKhHW51hfao5lZhgLqQZXOfXB5Hy8KqKale2Rwdo3orzEMSi7Ngbq62/RGdHOLdrCkhRCjDBXmQfE71VPS7h8gldo9YXJwVyfgR6cqdurjpI6wvGGUNzQMVyQOeFPOlEvSAt3lIzjcHGM7jOP5jGagZTSUkxc0XaUdPWxV1M1jzZw3Va393IwwxIAPiMHPqNqRRXci/rHHv/hT70x460jDIAI8vHw5cqdOgfQxpyWbATSTk+OP1RtzrQNmtHnfoscYLyFkeqjEHSJvHei5+NS43JwalV70UCyRovORwNJ5geI+XjTh1i9GoYlHZhxvhlcMNvMagMgHxyc0z6Qy4A5p4pH5XO6Ky/ZPuf0c/wC8PngVoYGsx9R/GY7XO5xJjUTtj18sD31oocbTSG1DSeTZGD5ePM15Nj8TjVOeBoV7nwzOx1Cxl9Rumjjt1pDEeGT+fdVbv1m7DI3Bxnz8M1LOmHFMazzG/wAvPbPvrPHErnBcahzOPz50dg9EyYHOEBxRic9I1jqc+ac+tTjRuIwvMiTI92N6q1OjLEZG9SZp8jGe8Nufh+fSmd+IvGp8tXPxPw8vWvRqOLsGZBsvGqytfVydo7dN83ReQeFJl4K/lTgvSo+Iz8aUQdKgP1T781YaoK55pjuLFl5jFANqfEGpDxO8E6nQpygLN7uZO3gN80u6MSsyDu6hq0jbVueQwN8mkzWGqQusLptm4RGVyDg+O9MMkOKsjijQxMY5UCOPA42zyyRn5fhSWNbQn7yfUfwFIHXF1wcoHbscj3itl8ElzHGfNF/DlWaOM8Hi05jZD7mBOfDbOcfCtEdErjMER/uL+HurG8Sd5jD5r1XgZ/flHgPxT/JJypO4/GiZ7jb1/O355UNbrKj51hbEL10v5KP9KU76+6nbhbbCmjpQ/eQ048OnwBRTh9WEPCRmKf05Vn3r+tP00Y5aiB7s4GfcOdaEhk22/wCX8qob2jou9GfMeH52qwwQ2q2+9Zvitt8Pf7lTvE+GmOR48htDumpd1OhimoHxDYyD5EUT9lPkaKckbV8twfOvVV8+lBZMc9q6BQ+1zz+FOHEL2MpEEQq6qRI2chznKsB4YXY+dKuukkSbVzRj50OCUY3NGsoI2Ye7f+WPnTDsnNPeC3d1c3GbK0PnbQ/MIFP1WpMOVQXqcvdVha+kWj/CSMcuYqcIPWvAK9tqiT+Y/NfUVE69PGfuj5JHxRdxTZeRcqfeIrtjGaZH9fw/kajjKJY7VIbr/lWNutuHF7cD+/8AiK2NeP61kjrpg/02X1wfpW74YNp3DqPxWC42ZejYejvwKgQrsldNfS16WvEEDFcrtfVy5cr6vq+rly+r6vq+rlykPQKXFxF+8BWiljrNHRh8TRfvr+NaeArE48LSNPgvXeCXXikb4hAqH9aEGyn1FTFlqM9ZcX6MHPiD4VRUhtM1bHGW3pH+SpqFtDH0Pz3/AI+dTzgvEoGA7ulscmbUPgWJ5+VWf039nFcs8Bw3MIeWMZOD4EsSPhVI8W6OywMVkjZSORI2PuPIivSC0P1XzkHOZorDtOGJz0Ljb9UN/wAQpyS38lVfcAP4VWvBulkke33h5Hw9xqd8H6SLKNmAPlyNQFhbqmBxcLXSu4JHl8BgfTFDhkJ2znPrjlnfflz86Lni8cmvraLP8KkaAQo75SnG2UeHMn8nbHoMenPzUQ2wLbr8fzt9abDaE+XIY+dLUifzxSELrk8l90j6DxzL90ahybkR5ee3wNVVxzq9nhGSNS+Y3+Y8/dVzWkLEZ1Z3o6eHOx3FK11tFxFlntrEn0x8P4UU0IB58/znPnV8cU6ERSA90AnmRVY9Ier+SLOF1Lvgj3Z5VI2QO0SkWUZl/wAjjxHgKWRwgA+H0Pzz/Ckcto2SNJGNqMiQ5wdqkTTsvls18N/jn8a68Q9PmM/gdqdrbhy+eTSO54a2fPfy+Vcm3SN7bPLSPl+TXYozy3/P+ZpWvBJCR3T78bU4Q9GpDtpPux9M0l0pTLFw/O/ifI7eP48/TFLbaDwz+f4VIbbofKP1fT6Y/hn40ui6Eyk7LXXCaov9lO/P4n8/hRZsSOQqxLHqylP3tvr8KcIOqh2PMkZ5gY+FNzBPsSFWlpbnx5/D+AGKVx2owT4+/wCPvNWrb9TR5nfzyf5U/wBn1QR7ZC48/wA+ppDIF3ZuKpKKA+p3/wA+XvNGNaAjGM+uBgfT8K0HH1YQx89Hpt+d6crTo1CvMK3uUVE6WykEJKx51hLpRF3wzFvkMbD/ADps6BcDaWQhVLEDw8PU+lWD7T8y/aYo1GNMeTyGSx2O3pUi9lPg+pblsAnKKCRuP1tqnzdy6UN5Jpn6E3JI/R4GAPDw8cbjfzqS9F+q+Y5Luie878+RCrjlnHKrrPDCOYGPICne0t0xgAD8/wAKgznZP7EXVIX3VM5OdQ3B5LnOTvzxg7+tB/8AZBtgFzuMjuj64B2+NX3PbY8vz6/GmO/tlzkc/Qn8OVMLj1XGIKq4+r2NBpKSf41wT5nCHb0pEegkeoDQo+v8asuRd980asQONvz/AApLldlA2UCi6BLnOMY/W0AkbeDEMQPcaM4h0NZxjUSD8PDzAz4/LNWGbAkbNj0oJhK7eH5BpTol7K+qoPiPUTkkr3W8hjHzI3qEce6qrhM7OceA/HbFaz+2J4+n+f40G54ejZwBThK4JOy8Vha74HIvNTSaOVl/zrZ1/wBBFYnKAg+lMNx1KRybLEPh4VIJr7hcA4LLlnGXb0Aya6W9PpWiLn2VJc6o+77yP40n/wDsXLgHv3CKD5Eevl4VMJQEhY5x1Cz4sJ8AflXOwbyP0rRVv7N8YB7Sdj+5k+Hlt45o6LqHshzeR/hj8fGu7YJMhCzcYSOePmK4VPp+Nagi6pbJeUDtjzYD8N6b+l/RqKO3lMNsofTgblmBOBkDG5HOuEqblWeLbJwo3JrQfVh0RSBQ6AmZlGpyDkL4quRgL54AJ8SdgIh1L9FWSVp5FGpO6qMM4J5sVPyFX9B0jfGxC4/ZVR6+RqOWTkFLC0E6oPDreU81Y49+3eJIGPU+6s0wRMOMYwQ320bePecEDfzBG/jnNaUbpBLv+lb4MR+GNqztxW2P9bFidu3jcnf7oC5Yn4GmQkapZeS1zHw5h94KvmWI+uaVRcJT9Z4gPRgx+SqSPnUKt+KgjY5HPajU4jy3oQtajQ822UzWztx/rf8ACjfiQoPzrst/b8syMMH9VF/87+HmPhURXig9aUQup8812ZLun/8AriAb9m5PrJgAe4R89/2vgKdeGdLIOTQaf76uXB98TGP6SfCoaVWiyw5VIHgbLrFWE3E1b+ymgHo0SR/D9Irqffqb30jvOK3a/rOB/cOF947PAGKhZ9/pij7Hizx/cYr7jt8uR+Vd2gK7VP6dMLleU8w81LllPvjkLxn4oaWW3TJSMSQRMT+tGBA+fcgMJz44iGaZ16Uud5NMg9VAPwK4/Cj3vrdv1WT3HUPH3GkznqngJx127/dd49uUgBGfHDRltvVlX3UVJ0eLH9G8b+isCfiDgj5U0nhqnGiRW+h+u2/0zRV1wWQHJHx5j6ZFIT1CUnSyXXHBHU94EH1zj5/ypPnGKWWXH5l5OdvBu8Pk+acE46jH9LCjf3lyh+mQaTTquy3TFJNk8s/n3V0qM7Lj88/dUhFtAfF4/eAw+Y3o1ejZP3GR8f3sH5Njf0pNTslygKNRyelHK5pyn6Pup7wIx5j87b12LhwpwBSGybcE86K0+/8APuqRQwr4igaPd8qcQUlgmSG3PkaUtYtj7v53pyxXRMds0lrLrJp+zEclA9/x8qNER/zG1OAtvQ0dFb+FP0SWKZTkZ3/PyFI2LHzPxNSNuHeNAbh35FdZIQo/DCR519HDJ57eXx+fLyp+jt6+ZCOQpD0XAc0yvdYbSx3I5bn4+WM/hTrBFjwozQQSPOjX2FSJvmh9rt448vCiTeL5fSu28GOfjSgWi880hGqeEkXiY5afjgfzoSkeQ+n1ocsK+BoLDFJexSFGW7FfuEr4904389sZ+NKXvD44Pnt/FcHPxpI134ACufaD5U66RHahnl8R/n/OuzWsbD72/kVP4jI+ZFFSPmgrE3vpU25ugx2Qzz+I/lX1xZeGfz9aCCQeVHRXh91IuQYbmQAr2kmnnpLsU/wZ0/Sje2GctGje/K/8BXBocd+voa59uBPKk8koRWiFuaSJ+6Vcf7xjI+ZoMnAY25MjejDSfmwxn3MacEVWBwcHng0URSm1tQltdMsnQ0eCkfukH8BSG56G6eRYfvAj3+PpUjjZs/nNGLxeQH7xI/vd4eP7WfoaQtCjyjmq5foLsf0aEn7xAUFtsbnALH1Yk1Hp+rPSpAE8IY95be4mhRs7nVFHKInz4kx71dI4iDnVGp93dPv2oDSxnlqX45H86TLbUFNyNKp+LoHEANuXif8AID5/Sgr0cTYAjH58cbVcP9TI36ynx3GMmm1+hQO+j/Cc/hSAFL2arJOBgUE8Ix8Pz8Kn9x0TIzzHvFN110efn502xSZVE5uHjx3x577eAGeQHgBtUZ6b3IhhZ8Z2wPQnkfCrIk4UR+r5/wDP370y8b6LpKhR1BU8wd964BI64WbeB8cO50Ty97UGTJAbwGGdFxnme8cchVidBelJ0zA7GVSJFIwcnII92/550ok6oJUBELhV5gEsPwOPpSB+q+8/bHwPj7yMmpX5XCxT46iRmoCH0j6atBHFAy5t5QHkYKThlI7rYydLKME42qb8b68be8tXixjSAynbutGMr5HSRlTt91jUHTofxERrGewkVeTHIfHip5g/SnyLqv1IVdMF1w+jH6wIIBGOQJ3qvNOzLrv4Kw+nSZ+7t0KvG26xoU0I7hHCrkHkdvvA+Tcx76kNj0shfHeU7+GKzdwLqweNiZZ3nyoCh893GwUb4wNI5YqVW3R0rjSSPjyoV1J0KObiAJ1ar2ubeGb7+G8s4P4g/Tesie2XexwtDaxEjWGmlGTjTkLEuORyQ7cv1Vq14WmXlI3zzUU6wuijXnZtIqO8f3XIw2Mg4yM90EcqdBF2bw94ulqakSRlrHEXWYeP9GpbGSAyjDtHFcqBuQpYlc8u9mM7Z8q9ErXoXIVBV1bUqsNsNuueYJB8PAe+scdafRu94hdRxlI1aOAIrZ0KUBPNm5lfAAbZ9a0V0M605I444pBl40VXYHUMqoBOR54zikxOBlSxucXIT8IqJKV7xG6wPxU7TofMDuAfLcbUCXo/IOan4b/hRnDOsgOfx+WRUls+lKnxx76ycmEQu2uFtY8cqG72KgTsw5g/I0FbirJj4pG3iD8qBJwKF+YA+lBS4Hf2CrGLiH/cb6KvJpK5bNnO/h4GpxddBYzyJHlvTPJ0DdSSpBz4E491V0mDzNGmqs48cgfodFUvTMd9P3vyKmHDRgVFenvRm41qwhkIV8kgZGPHFPnBZjpOoMPMEEfiKjnppBG3RWjK6F5IDgnaS0VxpZVdTzDKrA+8MrCqL68LBLbUsMCLHNDpbskRAHDbOwQKDsfKr2sbkeFQHrk4E8seUHJWyMZJ2yNvhtU2ETOgqWh3s9OSqcZpxUUrw3e2nVZovuzZFIZdQHmPkceNOHUfx5I7grINce506defNcZGSQMrnYsoBxnNVK45++nnodBN2jPACzQxPK2OYjTHaN/shgx9Aa9qk1avn2JhbJbxWvfZq4721m2raWOQxyL5HmDg8tXez7vQVOem3H47eCSSXdFU5H7X93/a5VmP2aOnhHEJEY4W7B28O0HeU45ZJzv6mpR7UXTYSEWiHdP0k2/IY7qn15HFeZVWFPfigA9l1neQ5r2KkxeNmFF53aMtup5LZvsH9NmktJ7510farkrGmtmWKGLEKQprY6VDIz6QAuSdvO0eu+wkEN7LE4SSS3zGWGUMsZJGcFWAYYGpWBBwc7VnP2XeB3E3A7awhJhczSTXFyp70UGsyoqAggTzagoB8NR8MFh9sfrjvdaW0IZYRARI2MDUDjnz1EDJBPiMZr2GNzWwiy8ec4Z7u0BURmimuSt0zuttH3c6gGeVR+kDSAanGQRlmavuidiWaSZmZtZKx5YkLGCSFUE4UFizEKADkVX/AEQF7cWtrCCFtQXMjA97VnfKk5yd8GrmtrQKoVcYUAD3DYV5DxB9VIWh1y7fwXs3C7+2gDi2wadD1R4Tb0qkPaO40QkcIJ75y3uH+dW/0kjYRNpJBwSMVnTruvy0y53IiXPv3zQ3D9MH1LXHlqieJ6ox0T2jnYeqlXs4dbc1mlzBa20d3dXTxLBDKW0IVV+0mkCFXMaArsroT+2pAzp/p/1vSSWItuKIyFAuia2Z5DDISBgLMxMqZ7oLyagPFudZB9mXrcPC557oWkV0zoI0MkhjMIBJdkxG+svlQVJUd0b1Jutb2rZL9ezkgWIMTq0ADOeQzkk4ODnAr2HPeMtJ9y8KidlcCN7q1+FXSsO42oDu5wFJx4kDIB9AT76BadJ4VvLS3Zh2k8oVR5aQzktvkBghQebMPeEfVfwQm1WbUMuoY5PLA3P8TWaeHdOs8ZiuJG7kV1nnsFTUoAPgpP0NeUYdhonrXuPstPx5L2nFsZNLh7ANXPFvdbVaE9pvjZkntIjgoJg2DuCFDAg78gCD47+dVjZJJ2rxq8jRkZVVdk2ALaRo05wfA70/dJ+m1jcTdpM7kpnTpI0788A+fLNQfpF1lqGDWq6RGCMnmdW2c+fka9Nubrw9xzG6kB6Ul7AQzTOzws3YEu/aFJm1sjsx1SIhBUKxIACjkKqv7G3ZXGrJbAx6jw+AG1fWF/NOyBm1aNl2GQGJbGwBIySe9nHup64/w9k7M4IGCjkeO+Rn6iord86p7nZsrQE+9Ert47ILJGCrDMbsoyPMK/3h7gR7qrjic7K48iefxqY8R44zgLqIjA2XOw9cVCukMqbMpyQcEeHp7qPkY3IBzV9UxhsIB3CtLqf9nC747JJFamMNEgdmkbSm+wXPm3hTh/7EuJcPka0nhaN8tjGWSQD9hgNJzzHjipf7KHXPLwvh3EbuGNXY3Nrb98kKpkVypJAJxqwoHmRWq+pDrjPF4ZHuIljkhl04+8AwAbUjMAcEH0oIU7ZG5CdVWQvLDcbqC9D/AOj3Way7a6naG7ZQ1uqldKNzUygjJz4hSCM86zL1kdT/ABPtza3AZQHCq7MzQ+Q0HLBVbbkBz5V6Q8c6x+yMZY4TIBOeW2OXvpj6zrW2ubZ5QyMQAw9CCGB8DtipBRRtbZu46qd0zyCL7rzAl4e9vM0EgxJGdLb7ZGCPADBBBz5VOn4nm3x2mCpBKZ7ulTknSDvnGac/bC4KttxMaG1drBHKdhjfu/E7VU8nSMFNHI+fn55PrWdrKLO8W5FW+H4l9GY5rlK36wSzEOQVLEjAwM42Hou+2c/hUH4/xJXY4Gk+mMfgKZHvSN+e+D+fdS1ZEYAHG9EQ0bIjmaFWVmKTztySG7eSZzMc5zUq6M8CSeVEOSpXv6QO7t9/7pBAPMYHvFNNr0a1E77DGNxvvjFP3BodL9xnQhCCY2w37xA5r5iiZ3905TqqMuBSjpH1MqMLbkyNzO4VTtkgeWPU0o4FwAhRHJDGraHQkAgvlWCGTvaGIyO8oUnAzqO5f+EdJTGvZtkMCCcj73ln3jejOJdJdQy2MnGMeBHL/IVS9tUWyO18UO+UkZV9wHoIkCGR1xJo2CnCkY7ysBgtq9+9Md7wkaGktY+z7RQHhBcju7kkFywB8e97iKRnpWxVwzZ8ADzPgDj3DlRnDONAMATz+npnyp4bM273G5+ClhZnf3jYXVb9I+EyKwZ0VNY1AJkLj0yWPwLE00djWmLjhsEqgDTnGSOeT/A02XvQmDbuLnxGPGpG4uALOaVs4sFEwvFICs/2rEHb4+tX90T6TypEmFVo9K5AOGAA35/eAzy2PrTLc9DIFO6ge6lFppxoB2G3wIwagrZ2VTR3dB1Vph0EtA9xDwCRpY/NOY6wsZHhz5AkZ3PpkHY0o4F1gh+4cDGT8PDn/lUM4xaKhOD4E/n35qNtdAEEZ9aa3DoJWaDVBHiCshms59wDr4q6OK8SVtOkj13p84VLtsfhtVLR8TyAdR25Y/DFSnhPTNsCqipwx7W91bPD+J4XOyv3KsfjPS5IE1PuTywNz7vD51XPSSwkvCJG0IoHcUMGYjzYg7e4cqkM/EVlTDgEHltkAnwNVN09sOxwYiy5znSSB8vjUmExMZIAR3+qbxLPPPTktd9Xbb806cQ6CJjlvjwPj4c88xvTJL0BC7hse8DHzGPwqOW/SiZf1yff+FF8Q6RyPzJHoK3tivHSDdKuLWqk47rNy1Kfx8K4eiz41KpYeY8/T0pZ0bswxGogDx8/dVpWTppAQjly+FKTZNc4hUZNYkbYI99FCEird6QcMUYbA57/ABqI9JokT7uCSPlXXula+5WpuoO7LcOgzzHaA+uHOD5558/SrEEtVP7O17/oC5O4klH1U/UkmrIueKKoyTXheJxn6XKAPtH5r6fwh2ajiJP2R8kPi8uwNMkz55/n4cvlSmbiIdcjz+lIJWoeNttCrVo1uECQe6swdesOLwk+KIR8vXyrTssgrOHX9Z5ukA/WQD48vlWu4dNqr3FYzjFubDyejh+Kql8UF1oyazIooR16gvAkvseAl45H1KOy0ZB5kO2nI8O6cZ99NzRV84NCjU+FKlRemhNCa5qNcDmuSrmmhtbkAEggHkcbH3Gg66cbjjrtHHEfux6tO2/eOSCfHeuTbpLw58OvvH41qeCTIHuGeXl5VlgbEZBBzWneBS6o0bzRT9B/Cshj7dGO816ZwZKGvkb5JTIPz/ypn6eR6oM+Ax/ljx/lmnpmpt6UD/R29B/OsrCbSNPivTsQbmgd5LTUtuPf45Hrv9c0x8c6IxTIVdFYb8wM+W2aUjjDFdWFYYGMc/LfPjgV9a8ZRxsQCOdeng6ar5tNiqC6aezkw71sQfHQx5+YDfwNU9xHhcsDFZEKOPPY/n3VuZ2XHp6U0cc6L28y6ZFV/LWuce48x8KddQ9l0WOrXpjIOZ1D1qY8C48r4xkZ558vwqzOLdTAXJiC454Iz64H+dMLcEaMnUNJHpj3+nKmZugURaeaRALtuc49/lv8dhj0o7t18STSlbMZw2RzA5bY8PdSuDh0ZOBjlTU0A2SOPi6LjYkE4FdXiO+AM58z9KcLeyUeApZHw9Of0/CmghLYpEtyw5AUfLZs+cjbGTt4mi7ziSr90ZI8PGl0XGs7k4wPPA/5jFLlFk4KNTdXmvPd3z7j55PlzHzrsPVEvioz55zUln6S+Ibfn+fhRQ6Rvn79JcpS0BN9v1VIN8b4pbB0IiUd7n4YApRD0lbnnl9KBFxVjzxv5eVKVzQEOLo7EBn37GiVhRT3V+Z/h5b0oySKFFwot4Ecufyz8ifjSJwb4LttcjIBAG3v8f8An9KeFuPAYHr+eVNkPCyN/wCOPPn7qURX+TgjHqP5+VI5OANtU4O5xglfnz+NE2/FNORtjyri8I1ZAGfhXzdGpM8jt57A/PwpLc0432Q4+M58fWiZ+PPnu7+B35evr7q7b9GHJ3Kg+h/hS6z4K65yVxnnz9PLwHrXEc0mqRfbHJ88H5c8e7Bz8q+leUZI/wCdPscK+L/AD4fyoyMIAcaj45pCLpfFYv66uJmS9kJ3KgL8h/nV5ezLa6LMvnBeVj8FGkb1nHpvf9pdXD88yv8AQ6f4VrrqY6NBbC2yFyY9R2OSWJO/hsMUW8WbZMaNVOEuT55pNJZ5I7x3PIfX5+NHwWjD0HkAPCg9t8/D+NCkaqe2mqOi18hnHPfbY5oTWpbbGPDmKIMedyx2xzP59KUx2wA8BXZBzXAlKZeijquTp+O/1GaQfZMDcjPp/nS+xuXX+zJXz35/Dl9Kco7tW/tFBP7S7H6bGpMo5Jd0xWoTIzq+OP505QSKdtG3PfHvFOEnCkP3WwfI0WvCGU+P4/WuLSlAXZrKBsAKEPqMj+flRMnBGA7oQj+6Qf8AOgXkZG/1pPA++c7+lJlXXRUkDZ548MUAAr41If6x2wQGHr/MYrhtIjyBU+u4/nS5NdFwTE0mf1jn30ml4aDz+f5+NSE8A8QAfPFEG0xXFiUlMcHDMDnv+dqJvOEZHgTUi+zVz7OPE12RNuoFccOfPKmfi/AmfGSy+RH8atgWy+JpNJwxfCm2suyXVQ2vQ19erX7zjGR5EDxp5bo8+Mhs+n55VPX4MB50m/q7HKmFhKc1oaq7uej7Yzv8D79/nUIvOhMxkLrIAT4ld8eWccqvuRcDBNExcAz3sDeo2tc06JXsD1UfB+jNymCXRl8dzk+4YqU29qdu7Uyl4MMeVEScMxyPhUTyeYU8bABoVHY1I8DS2GJvLAO2ffS6SPwzvXCtRhyIMfRJI1J8fz/nRy2x5V2Q0TJLTrhMyFLJLPHM0EoPCkX2g0OOY+lKBoo3bp2t7KlQt1G34+7NNMUx9aPkb304WS620Tskab+NKobsDkcemaYo5DRgjJ8V+f5zT9Emqk8PHwNmRHHkwx/vLg/GlP2m1c/deL3HtB9cMB6DNRSOD+8KVrGPM02/UJ+qkUXDFP3JI232BOlv8LYrlzZSJzVvfjb5jI+tMysvgCfeacLDjroRoJXHhqOOf7J2+lSAhK5GQccbbvE+/cfXnTh/0g1DvRofUDSfmv8AKk1vxkassqNq8MafiMctqWhoDnvOnw1D+dPa48ikyoszQtyMkZPmNa/TvY9cUZbcE1f2bxyegcBv8DYIoI4KCO48cg8s6W+IODSefhP7SMv+zke/OOVKbncJLC6PuLF0+8jD3jb58qJe/wBt/hSzht7Ko7k2PQn/AMrZFHzcXI/tYo39caSfXUnjj0rsoISk2TeeJDl9KD9r8qXxS2z8+0jbzwGX5bN8zXR0a1f2U0T+mdLfJsb+6lynZITzTRJN60XHET/CnO76PTJuyEDzxkH4jIpAqv50pFkzfdGJZN+TXQuOeB60X9j8zQPsjb4+tNI5pwSh9B3zSd/h76Mh4e1GHhuBuefhS2uuSNwceFF6/WnAWJ23/PhRqWGrzpMuqS5CQrLXHb3GnU8FUc2A95H8M0cODxjlIvwBP44p+W6bqo87+dB1VJViXG+T9PhXGgTbEYPvYnPvHIfCuDLLlH44KXxBvA06xFc95BjyBIx8qO+xpgbkH6fSkITg1NaBvHcUMW4p2js2PIqR7wD8udAntSvMUuVLZNf9XjyHjRD2fpThJv442pOiHx3ptuq5IBbnz3pwgm8Dy/PjRlwi7GgR3AHMZFcD1XI6SzUgspO36p5/5ikRtAc7Ura8HMDlSh5A66gO8Pvjwxvhh76eRfVImQ2G/Mj85rltZ+dLWXbagID5GmhcQFxIh5UJYiORx7qGqkUNJDXNsVyClzJ+1nHgcEfUURPDnmoz6bfn5UrktSaKlLDkM06+iTKkpsV9QPE89/xos8CU+Kn0Ox+opZHr/Zx8a7v5U0a7pbJmueivjpIHmpyPpmmyTo5nkT8RUwWLHLbPltSY37D19+9KWBIohccCYA8jt4fnnSGZDsCD+R+NT5eKA7MgP7px9OVfXUUTDI1KfI4b0PLHnTMiW/RQFYwM/nalSQZ5cvSpiOjAblob37fjik8/Ql1OysPHK8v4gimBh5rrKKyWhz5/nlX39XZ8MVIv6px4+uDXPsJz/nSWBCdayi97wJWGHVWHqM+6g8JsUj2WJAM5OFABPPfbepFPanyIx9aK7LO2P4VGWhPBISSN1Php92Ph4UthMWMHJ9/86RzQ/LxohIMciaGLGu1IU4mc1O9twSL9QhRzIyc5+Jx8KczMF214+NRNot/4+tHCL15VE6IZrKZtUQFKE6WEHGoMPdvThY9KQ362PLP551BtRrhkPl/LNKYByT21Tuasw3Gdwc/WuhAQe6M+6q0W6I8TkDw8TS+LpHIo+8fSoXUociBWWUrn6JRsNl0k+K7f5VXnWdxleHQNNMylTlUB+8WI2UD9Y+PupB0x9pOG0VtR1yKP7NRufjjA95rFnWT1lXPErgyzEseUUY3WNTjuIMbk4BZsZY89goCswiORwc8aBI/HJYmlsbjqolczamZjjLEk48yc8qu/2UlVJb65kxot7Ri4PIqcysvrqS2ZcYOdRFUbNEQSCMEHBB5g+Rqa9HOncUPD7u2EbGe6ZV7UNhUhQo2Mc2ZmEgxsMNz8Kv6mDtYzGOenu0/BZ2kqexnEztbXPv1/FKOo6zaTiNvoGNMms4/VQZz8ADij+uW6xfXo3y0wwT+yFXHPw8quD2K+rsyi6uTgadMMZbkSe++D6DY++r06Z9Rdvdf/ABEIZgO7IhwfQFhzHoaoaisdBV5iwluW1x53WmpqRlVRZM4Dy7NY7dFb39Hxx63m4HBFHKn2tXkkuVZgJc9o8aEr95k7NV0eGMU3+0p1bmZHbvHAYszJowBv4Df0rGHT7oAOHNF2TSRkauzkV2SRTnLBZUKsAfQiknG/af40I+wN/NLCVK6ZljkIBGMiRk7QnHIszEVsqarjliBAsCsfUxOhkMT9SOic+oab9LcISe6BgE8sk5wPXFXbEd84rNvUFxD/AEttbbsh3PiQa0cb1eWR8/GvLcbpXOqiQNwvXeGqxjaFocQLEoXEcaWHoc/jVedL+q+G60uzMj4A1Lg5HkQfxqYcVuMq2D4Gm9b7ugjB2H4UBBFLD3ozYq3nnhnBZKA5qz3x/o/9jleFMsuMjPM591QtGBlUMMLnBPPHrV2dbsW8Uo5k6D+I/lVT8Z4fkjzNej0MplgBdvzXjGJwtpqtwYO7e4Vp8b6wRbcNijhcCVz2eD4A7M3oMHnms+cJx20eoah2i6hn7wDAsuf7wyM+ualPF+AyMQHRjpGARy99NsXCBE6vhgysGXI2yNx6Y86IoqGOEOLHC5NzrqkxDEpaotEjbBosLbKWvdW00hZ/0RbwI7oPkMbYA5U8dIOCWwtXZZkMgGwBxq8tqr674mW5/nwpJw6z1E0RZVACW9GuJGBll5kZGD6jH08KnvFuM9pb+pGoN4Z5/htVe2FgCdJ+7yP86mqcGM3dj8NhuACAMcj4+6mEC90jjYgqEv0nKgjTuRgknl7qYJLkn3049KeCtHIyHfHiKZRAfWpy8uGqLdM6QDMVov2beCNecM41ZqdwLW7HqbeVTp9NQUr8a0V7LnRWSGGZJDvr1DBODkbHPMgCsxeyd1/W/Bpr17qCaaO7txCBEEJVg+vLCR0GkjbYk+lX90E9py3gtTO0btCSEZlALxAtgFlGS2BgHGTtQ7nlj232OiKhY17HH7Q+SujiPCp5b2NF/so4RIfElzkYIwRjanfpj0Fd7eUdoe8jD72+cbaQANOD51nbpH7RMN039Y213PaRWuq30qhJnbSHjDxn9R/DOCPSmvpp138Q4nZlrIyLojL3SBf0mgLl3WQd1kXBJxvjyNFGRrd+ahaMwNlVvtDO7XSLISzxwRqSTvtnb1+FVBeIcZ+FSibist6hkZu0liUAnxMY5Nnxx400y3CkYbGcc/L1x6VXu9pClxCi15KQTjlnlRltMcZ2+Ph7qceLQDA04OBvty/O9ER3kWMEb+eKlB0TM2myIk4ycZ1b55fxzUw6O8Dcr2xbGrZRkANkci2e7y5GoBNFnOOXn4VIeI32qJFL7BR3QMDyx76hmbcAN96jkbcABS3o/JrdmkwqjmWb9nbA3OfLaieloUSEqyY2+4cgjwIx+saZLe4dI1jGlo38/vb+R/VxR1p0RJVwNRGk94bgEHUNvEeB+dA9mGuzE6IXIGm5KQcb4mHYlMgA7bbkfqk42BxsfXNCsYxnJO/lSHiquDrLAkkKw5eGRkeXPfzoM1ycg+mcCjw0ZbBF5e7opdw3pUqtyO3MZ548tqlEHS0PvzJ+dVta3WojlS2W807g5fz8vh6edV01Ex/mrOirpKQEM5qX8X4iG23B549KarK5Hhj3+7zHvqIXHFmJyx3PjRc8/c8QTtn9rff6VIyiDRYlNqap87sx0KduKSFtzyyPHkP5V9KFGM78sEfneo4l64VgdwQB6jfII+WKNPGS2xOBy/PrRojsLBAkE809JMBnAI50O2v2AA8zTVHHnkwx6mjLhyAMHcD886RzARZOYS111YPBOMOpwQCPh8/Wl3FeGLNz3/Pj5csVF+jnGScK/wAD/CpRFJvWSqWmOS4Fj1XrGHSNmgyuOZvMFR276uoiNiV8ef8AA0wXXV/pOzgj3YP41Zclr4j886ZeI22TRVNWSk6uuq3E8OhA7rLeSgs/R9lGw+I/HntRVtbzJuGxv41M5FAH+ddt3DHG3xq2FY4DZZV2HDqmWHic7qVIDe7+fKkjdDXOS2MkHG/I+Gad+PXhUlQRnw0+OeVIUMwGd+Xn/D0qdszni40VFLG6N1rhTXqs6TvAggZtKmQnO3LZW/xaNv8AOpR0s6cgydnE3dzu3MH+6KqYTSHZxn1/A7ePn50bBekHBH/OqWow1j5DLz/HqtfQ8RzQQiB2w5+HRXt0eVwAxIAOMAHPxxUnjb+FU70J4hIM94bYJ1Hw9KnNl0uH6xx5CsXV0j2PK9jwrEopog8G1+pUlmeqE9oOL9LAw/Zb37N5+dWvxnpMqDJ2BGRVQ9O+Jidl3+5kg+JBHKrPBonsnEhGmqpeKsQgNG6HN3jbRQ6SQOisFwwzkjkRsQT6jJHr8KRS2ud8U5q4jHd5f8+Y8aL+0+mx8q9EEi8IGqbBZgnwrklsBk4pfNgDJOOVI0vFO2RUwN0gKbLGLLaflSh+DgnHjmjLeycN2iDVoIY48MHIJHlVgm+jumDOulyFDFeeQMBsAYIB3I51FJKW+ScT0UJ4X0Zzudj4bemflTtxTotrAYYVl8NtwOZ2xv41JDdhiuMDCqAPAgKBk+OTjPzpv4rEzFUCHtCR3gdt9lGfAUC6ZxdoUIZHX8EXxrhMbiMZLyY3fTgfunnnb9bap90WvG7JW20juDyz5VGrS4lg7SORNDEaSf2QRzB8GINC4SgUEl8ruSpPPywPA+6qqpYZW2PI6K3wnE/oUxcT3Sp7FPt4b+RorjjZgcc9jj8+FR3gnEk1E6jvtpzsPnvR/GOlI0MiAknw9POqD6I8SCw5r1qDiWllpyHO5WtzV8WPSUFc42P5NJprFWOpSQc7+tMHBxyUuTpGNJBHvJG5z577bVNbSAEZBHuPPPjsa3wFl5DmL90s4ROFUA8/z406WvBg2WycH9XwHLfNNkdkH5lfQhtwfUYP0pZwu4dSUZ1fxG+4/wAqkFlyeI7fAxzHzpBxnoykq94DA8Tz3/mNvnThGM7j8/n3UtUkA8vDbnzz4YFSZbpyqDpJ1YyqC0ba8ZOPE5qvJbx0yCCp5bjfn7q09dXyAYyc4Gdh7wKYeI9G4JgdagnwPj7+7/OoyxQujvss6txA5zk0ph4w593KrC411XmM5iAYfsscEf48Aj4g+QNRRl7PuspB8sb/ACIz9KZYBDuaRum9FLeA/wCVKhwtzjCk5HgPPlShOIqcYG58eVOHbt+2fdnl48gARSX5JzR4pnTo9LyK4I8zjbfJ+dKU6Nt4sB8RThPIRvvkkgn1+fL8+NBLKByPwP8AOl5LsoukkXCgObfHNLuHRKMkknfniuRKpIJJHn4+PP8AypxN0nIEc/zttzpriVIBzX0V5HnbUTSyK8Hgh+fjg00S3WncYOfT+f8ACi344w2G/wCfMcvKu1S3Unt7k+KLjzO5/PP50M3PgMA+4fjUXsuMseeTj18BsPDbn489qXfbW8vmQPjyriE8PvoniJn8GI+NLkvv2yeXnTE1m4GQcnGwDYB9+R/ClYhOMEZPj6H3865OBsnMXEec6t/50p+1AjY7kH+IqLNBv/z+tOXD5dHiPPHPbfmDj1rkgcUvKA5PI58vzypi6R3ZSKQg7KjHy8Dg5p6N+GOwxvy+e+fh4VD+uK9CWFyw2OghT6naltqkdssZPIWYnxYk/Ft/xNb06NQ6IYowcFYo1x7lA5+/NYh6DcJM1zBEBkvNGv8AvDP0FbomsnJyMAE7b8h8M4x5bVM/omt3S6J2880J0z5Gg2XC3GxOR+fSli24B3YfDn+fhUBFtlMCmpgB4HP4+tKIpCR92lEwU+PupXAAAPzn8++nBcu2pAG/xo9SPCkszj3+nj8qCkZ5b1wKdZL0OaUw3ZUbNjPhzH5xTTOSNgDXMHxyP+VLcrk63t+jDvr8VP8AD0rsFuh3VgfQ7Gmx7Xbnn8/KhW0e+55e6na9F105TWvoaRzS48KVWt55Pj37j5UrNwp+8N/Ertv7jmlypLpuinbI50d9ubG4z7/pv76UG1U7q4Podj8jtn40GSMDn+f4V1rJyFqVufd9frn+FfHgmeRB938qQzSjbNdinP6p+v8AyrtEgRtxwwg+Pyr6BRSqPiTnZu97x/H/AJUpSFWGT3T6lfwzkfGuDUqapL4b19EQd6cTwtD459xz9K7HapvjI+H+ddlKcPFN32cNtj88qA1gw5UuEyjwPz/yoTEHcAfCoy1PvomROHnxoEtgDyBz6U99uQOXxoMlyeSjHu/5V2UJLhR8cLPiPnSa44Vn0pwu7FydiR8a7HwR98nlv4eG/Ib4ocxXUoemS5tgp553/wAqVwcPQ+fype/B8gnfn/H3UqtOjxb7uTtvg7D3nkPpSCFL2h2UfubID9Un1/CkK3YB2UVLxYFObLjyBBP0ptnhjJ5fn5VxbYJhudU1LxHO2APhRUk55Z/PlT9/U6Y2+dJjwPx1D+P1qI3I1CmHmmZiaPgi9Kcn4QN8E/MY/Gk8liymktok1CLO1GovrSeSA+R/hR6wDFODUmZc7bejRJyooMR5GhGQDn8vyKc4BcLlHo5+NKFiPOki3W/LIzz/AD/lShbwnl+fxpG22TnXTlBkU52fHpFOzkemcj5HamWHUfT1JA+O52+NLIuHDxdfmc/LFSNNtEzVSH/pajbSxRv6gaW+Y2ocf2Zvus8R54I1rn4b1HWgj/ab4D+f44oVqUGxDH3nH4Y8PKpS66VSiWxI+60Moz5hW9BvjekMsCcyjIfMd4ZpHBIozsN/Dy+Z94p0sbqQ7JqHoMHPpjn9KkJBSBI3aZd45SR+z3hzH7LbUanSGTGJIEYftDun/Ev8qf3spTvLFEAebSOIW+BLIPnn3Uil4fAAT26R+a6jMP8A7Upx/vfClBSZSmWe+t3B7zxMPA4dfnsa+fgeRqjlSUeIVgG/wtj8adIeG27DJk7X0RRn5swb/doqW2tUP9jIDz3bA9DgBDg+80m+ui4gjdNjyyRfeicerA4+eMH50KPjhPgB8PD41IrXijAHs3Rdzs5P07TI92TTLxaVzuypk7kqF3+K7GlNgksbos3ZP635+FJpbQ+DGlNndHyHuONv40bJMW322po6rvNJ4+Dk+dKIOEHlR0FxgfjXZb8g7f505LbVAfh+k75pdFEMfzpvu+KHyLe7688D5fzolronzH0rguTkwUczRQYU3hifGj+wIxnl764i64FLVQUdHfY2yT+fX403o++5+FKTOvhz8aQJUsk4yp5qvvxg/PyooNG3muefj8aSI+dsAijHHl/nXElKEZPwfOdLqcD3H5GkU/R+Qc1OPTcH5UN2Pr+FEtxV15ah/tf/ALv8a4W5pEFbA7749KX8GhIcD9run3E5pFH0nP66Kff/ADAzTrwni0O7nUpXwzkeYxnfPxrgG8kgKRQyKpI8jj5bfwo8uuxBpru3DE6ZFG/6/c3O/wB490b+bU1X1pIvMHHgynUp9zJlfrUZ8ktwpPczKfEUnSNeeofOoH9vbPj9aX2chO5/P1poN0l1JTf45Zov+t9+R/P8qbIos8mP5+FKZLTG53Hj+f8AKnWXXS88bHlQZ+I+lIZyp5KR9fr4CvmkzgUq66WR3tE6d67DBvS37KNq7UruSBDb+YoMyj9mlqF/Abe8UowTzXYfWua1Km2L0FKopWHIsPcaVS2o8BjxotkI2/P8aQ3XAoX9bHxVXB/aUfiN/rXFeJuaFfVT/A0Wxzsfz8uVJZrQg41b04hLdL34PGwysnwZSPqNqTDos3MAN+6QfXlnP0pIkpHjn3UpS+XwzXZW72XElIrjgBH3o2AO/Ij5U1z8CAPMgevOpVDxwr+uwHvOPLzNduuNKcakVveACfiuk5qIxjknAqGPwgg7EEY91c+zEbke/bI+lSlUhOchlPoQQPgd/wDer5eEg/dkGP7wZT8wGHzIqEsKW6hd3Pj9Wu27d3JG3jUwu+BSYyVDDzDIw/3WJ+BApiuOEjO4x8x9OXwpXMsNUg8EzR3S+medJ5bzPh8KcJeAjwYj4ZpNN0dbHdIPhvkfwP8ACo7ZVxuVlH2kujuicTLnTKuSP7w2YD6GrJ6tOpm2t1jmLdq7qrqzAYUMobAHLIzjNSLrT6vpLmEoYi2ndWGnIPpvnB+RqIxXNxDZiNopGeKMqp0sDgDCbDOSBscVN2udoF0CWZXEkaLMfSaTVPOfOaU/N2NIhbHTrx3c6c+uM4+VON9aYY6tSknPfUqd9/HB+YFO/Rfh5YPCAHWXSxww7pTOHz6BmyPEfKrK9ghea1b1KT/ZLGCIHDEGRz5vJ3ifguhfhVjQ9PX23yKzb0I7eJFRyXUHC+ijbTllHLu49PhU2tuKEDcn4+vuNU74u8VZx1OUAKKe0L0/7e6hjOAkY0n3tzY1XXSOEadvQf8AKj+mZDXMjnkmMep8M/U4zTHwaTtJo48kKzqPPmatmNDWgKpkJe/MVIuqGELxK3jlICtJobJwMMhxk+GTpx64HjWzeKdVdtnus4B5ENnFY261OEmG8DqBhgjpvtqjwPEDBBVT8a0h0M6VmWKOQEjUBtq322O3v2NA1MYfZysqOUsJapZL1SxbETOfMHBHxpgPVW8eAspdQORwCR76dF6TuM97x8fL34o7/pTJvgE4PkcY94qtdADsrhtUWncqB9OOrOSWPQiaWLKQXfI577AHFUP0g6MSJrBXdG0HHInIG3861J0p6xkhXL8zuMH8QRVDzdLlmukMhEUBfvk/s89RwCRy8s11O98RLGjRdUwxz2lkOqL4bxNtKoygkDB8xiuTxqQQwx/s5589/Dzz5URxplDtok1KWJRl56c7HkD8xTLxPi7hTqYsB4kY5gjHhzGf8qlbE5zrhRmoia0g6kBV3NFuQPE4H8Kfm6LyW5USDGpdQwQfhkE8qScBtC0mRyXcncj0zgfjinzpJICAQzEg4xgY357hjVuXkODVn8oLS5NvBLlBOVYZ1KcA+eNvrSrhPGShZVGW54PgR5eopjsSwnWQrlRscZOB/CnrpdaYlLKNmAPv9x2prj37dUuTNFfou9JODSSKZShV+ZxuGHuHIioYk5H+dW91ddO9A7NlyD4c2HmcE8vMA0Dp70BRP9Ijw0TEal5NGx9CD3WOwJ5HbxFTtlyaEINg5FU7xSXYe+p11G8U1ytZuNUVypQqf1Tg96mbjXCEMTlRggAj4Hlv8RUa6NXrJKjI+h891+WCdhuM7b77cqSa0zTbT80bCexcDura6R9VNzw+K4SZ0+zSkBWDZParloCUwNJYZQkE86Y7XrpnS0W1hYw4yGeNirurDDIzDB0nO4zgigdZXSeaWFI5p9UiMNcZDZYkZ16gNBVdsAkHcetVkFPPfA8aZE12UdpqU6RzC4mK4CtjqWSJbgds4RSCu/3cNsQfTG/wFNfW9wC1t7x0sp2uYNCkSEY0s2S8ewAxGdgfLnmop0XnOojzHkTUpW5XxAPvA+XIVZwUjZBmzAHoVWS1Lmd3LcKM2t/vk+7GOfvFO0HCY2G538qc2WJjns1XbB0kjPmcHIB8NsUluuGJthnA9SD+AFLJh0v2bHyQ4qmne4TTfW+kFVIIzy/kaJhSNUyxJP7I/Gn/APqfbaRfDmGyfeSuMj302cR6Ju26lTtvgn+VDupJW+00qZlRG4WzJlvOJ5xgYxnG/ga+i6TzKNKuyj0OPfy8+VfS9G5V3Kn6fzohrLA32Pkdvx2qEx23CKBYdrFHWnECee58c+P55UbdzeP0ptWTHKj5LzPMY91dZPslEN7gUK0vDnHmNz76bnNCs86q4jRdZPR72M742Aoidyx3zt4eX/PlQPtGeZwfQc/lXyyHO259T8aZZNTkJI8YzvjyzlvD3Y2pmuLcncc/Gj1tTzbb8Sf8qW2sAXGWyD+r4j191Jsu2TI9qw5gij3ud/hUi7NScMTnBwMeHpnGr5jFNV7YhWGN1I8vx2/DNdmubJ19EOy4ngiprwLjwbb9YfkVAVkXxz7x/nin/hXdw2R5jfmOflQNVTNkb4q1oK91M+/LmrMivdvz60iuBsfP8+FNNrxTIGOY5j67+tOcMurHmeX+efxzWcEJjW3dWNqDoeSbpIh8qjdzIUO2/Pf8KeuIsQTj1z/LH/KmW9X8KtIgs5UvAuOYRDcT5lt8fOk78dPMEj4+HKiZYjg8/r/Km64kzjyHOraNoKzD2i908XXHD93O/MeHLw+lKY+MHSCfdvUdkh72c+ozz3rt1qwRjb8Kl7MFRWCmFpxUkfeIIIwQdv8AlTlw/pEdWWO4233/AOdQG1n254+NL7c5GM7++gZaVrlYUtY+B1wVOulXSrtQv90fOmeCRWC6sctvr+NR+e8I2Jz8aK7UEHfB8wdv+dRx0ojblCZW1L6p5kedU+XN4g8OR+vKiFvcnAFM/wBrzsT3tXwI8STj0+tLZu4QQQR44PL0xj8am7O2iCayxCVvwHXkB8emM0iuuhrJvrU49MfCnngd4NWTyP0+NO3FbRW35efL8M0CaqSN+XktZT0EM0BePaCZ+inCCCWyAMbjGzf3afVuAgSQKFZScZx3h3cqw5bcxUfvOOmLGD3fQj6DcZpr4nxpp9R3xzxuceuffzogMdKcztlkJ4sspsdE+Hi8ZmDR7HmB4Z8QR5Hw99O1rf8A6QmQYyDg5IGeY25VAra0KsCDv9f+WfyKexKzOFyWPkMcvIAeXlT3wDkmuYLKc31ybiNkY7ghlJ5k8h3uZwByqN3XQyeORVfBUgNlTnY/rHyNM5uvvHUQVOApByf5Y9TUuh6zAUCSFmYDAAwMDb9YqcjbkMH1oIxyxfsxcHkoMhAsE7cW6GKsYnV9UQbQzqcOrf3l9OeRzqNluy1tguCCFbOMggjVj05/CjuJ9LmfOMoh8PDbbJGOdM1h0ieNsg7YIOQCMHII5EAHODiliikynOuGZvNaIi4dqy2QT4Z5jfGM52Ix5/OuLayJup3PMaj885yfdnFMEdvICV1k75z+P1zRUsrjbJ/nVqGnmrAvUosr45OvHz/jzHvqUcOvFJBD6Dt4kZ9Dg4b4g+dVhYF255zjnn8+FSHhLKPvkj15++lXMVjS8cZTjOo+m34eNKV6TNvs23j8Rk4G/jz8KZbFFwGUnlnfyp0h4rtkAbc8/wAPz4UoJUwCMsuJhsEnn5nff0O4z7zTrFLpBPIfj9BTT9h1Ywoz4EeHh8OWKUvFIg3OoHG2MmuBdsUuydtBYZ5fnypPxfhMcow4BPmd/wAmnC0uV07nH55elKxw9cZ2PrUgbonnUKrOO9X7rvHhvQYB+mKiFzaSDZtQweRJ/jt67Zq+rq2UbjY00X3A0kHeUHzP+dcW6KAx9FSRhxvjPjzz/Oj7ThrHfP4fQfyqYcW6DMuSmGGxAzg4xTTPHp5qcjwqIhR5eqSR8MPmc+8Y/PxpV/Vo5jOfr+HnR0t+pA7v5zQvtDAd2lK66D9j25fPz+dE/wBXnbOfpQ5eIN40rjvttx4/P88q7VSXCRQ8Lycb7fy8+XnSi3sGBzjYfnz/AIUu4VMWHv3322xt+NK7iEjnSlKG3F0ihi8yeX55/hQ2uwu2ojb40cgUjHhXf6sXzyaYdE6y+tYUPP8AD+FLe2GPPyGeXkPSkiqBj+efw5UJbrHwrjsu8EsiUNnb3fXw8h6VT3tNcTK2QTl2kqr6nHe9/IVbEF2APj/OqD9q3jIItogc7tIfgNP/AJqe3VyR+ygXs98KMnEYcf6sSS4/cQ4+pB8K2TEmduXu/mTWUfZfYC9YnYtC6IfDUcPj0JVCPnWtLUY86kfukauqpHInPv8AzzrsnD8jfx8+RrrHfajtWwBPu3ptk5JTwwch6DI+B+FK+xK4x+PKjowhGS4HPx3G+/4URc38a/r5pLJxslCSjHn5/nH40QJfL6mhxcXTH5GaRz8XxyUH0OTXc12ZO0d5t/KipSG8D+fDx9ajlzx2Q8gPgMVxOKSE8yP4etOJTQ5SO6s25DYfn50nMRTfw8Tqx9AQMfCm9C3iT4eOaMktD8KQWKVOMN8niw5ep/AV9JxNM4BJ9w2+uKbEsR4Y/POlMPCt9sUo6JBdKDxMctP5/PpR1px4jYLn0Iz7tsbYPiMfSijakeXlSi3jPoM0oS6pwt7lH+8pT3BWGfc2SPeCT6GlsfCc50SKwxnA2I/2cA00MwFGPKOY291KngoyaYg4OR76JKAnx+dcTjTjbZh5Nv8A50ZDOj/ezGfTcfzpLLroyJccj9d6XjjJ8TnH7X8wAfrTa3B35rhwPFTv8udJmhO+QQT4GlBIXJ3k4zGw/Z8sEsuPAZO/wOd/hXVGwIwfcd/lTMkS8sDbw/PlRxj+HuNJun5kseXzH5/nXJLjGwFJ/wCtscxn370rg4gnjt9RSbp1wk7yn8/nNfOScb5/Ply35U8x2at90g+7+XOiBCFzq28s+H550uUpbomXhK+bE5OdxjywPT47+vOkn2bTtjby8M+eMkZ+FL5JQKTysTy5UhC7RI5LPPiBQY+j42w2T4+XwpRHw8k86VMgXkfhSBqagG0GMbZ86arrhudtQJ8NQG/M+7b3cqeUkBHOuiNOfMjzppapBoNEwDhr+P8Au+Xh5ClBtgNiCfz60/vxIbjHPyH58KTM+f1WPqBTHRhLcpk7FTsdt/d9RXZ+CDwz8z+Apx/qMnJ2A/vED8edF/YgOc2OeygmoOyKkzDmmdrBRz1Z+AH1ycfKkzwY8PHzNPklup+6WY458qZmhcMBgc/P051C8lvJTNAdsUBbjJG3yA/gOfrRqlicDUfjS17kkblV/dAHht5n60jkgz+tv76a1xSlgCPhhP6xCjzLAYpa6wjIM3+EFvlj+dR2bhuKJMRH/OlzLsqlMt3AoxmR/wDZRf8AzMfpRP8A0qUbCEH1d2J+SCMeXj/Go8GNBwKdnPJIQFIn6WSjGkRrjyiQ+fjIJGz6giuN0pnbZpZSP2Q2lf8ACgVcemMU1wS+785pxikOOQpHOJ2KRoF0W15796VwXK+tENbk0fb22PEVBd7T1RDsh0RkFyP5Hx+f8qd7fijYGo6wOQclx557x23HMEUxlaURKBknyojOQo8mqdrbSwG+/LGBg+WCN/PmRQnXST+G/wDGkNvxHdQPHH/OnnpPxeMv3eekZ9+N/rRTCJBryUEjezKJs+M6eaqw8dSg5/2gVcfAiu/1hAc5R0Y/rKQygeWhgDj3PTFLdUEoNiDmpNtAh8xKcrrh5Y/onVgfBjoPuwxA+poq+SVR34yo88bHyIbfPzNIJU3pdDcyLsJHAxyzlfdhsj6V1ku6RrfMNs8vSjF4kaWyJr+8oPqNqMXhUJH3nVvcCv8AOksUtk2Sz5/P/KuQuaXjgYz3SD8cZpLecPYHy+tLuEmxXyvypT2o5b/E0ULbYd7HwoSaR5V1l19UNd9twff/AJ0ptFwfH5/50VJD5H88s/TNfRgjfIPp6edOS3spBCpI9fjQLq1bHh7v8qTWt636ozTrFFgZdxq/YXf5nwpwbdLdNFlwbB7xwvidtqDPED3fAHb19Tjxo6/lzzO37OeVFJdgbDHzplgNAuSSbg+2fz9PLeihajwZgfQkfgRTqtznx+FJrmLHLc0qSwQUmfH39X76q31I1f71fOY2+8pHmUP10uGH+FlohH86FIgxnI91JslXP6ujPKTB8mXT/vYK5+NFy8Nbw73uIPv5UJYwaOhtQDnOPz50nJdZIDAQTkEe+iTH3s57vljf5+XpipXbXBHjn97vfDvZpRNOhxmJPeu1ODRZNso/C4HhmllrIPQfn3U5tawsR95Dj0I+dJ16PZOzA/HFLlTkVNfbbV9BdeuKUydGWH8xv+FJp+EYzkmkIK46BJrlnycHagIrHmTilEsZHLeviKRciJIdhv411GXxydvL+ZpYqr48qOikjxSpUzhM+74f50Q9mfPG/wCfxp8WZPACgLjO4H55Ulk3VM8Vk9K4uHnxG1O6yjzrkh8jTctk8lNsdoPLFHxxYo5ro+lJ2iZtuVIBZNzIu4s988/L0oS3bcjuPIkkfI5H0rkcZHPNAnpDquJSW5YeIHvG3w7uKb5m9T8MH6Ej8aVySeH5512G2FJZKTdNYugdgyn0IAPyPl6GlccZxuoPwB/mK5NwVNWoKufPH8aMSzYfdOPdtUeUXvZNu5Ml7wyMjBXGfAZUfEDu/SozddAoCSVVVOMfcQ/UIGx8fGrIKSjyI/vKDn+P1omSIEbxDP7SnHj5cvKuLeiaQBuFXidBRkAaSeeQeZ9zZ3zmmzivQ8xqWZSMZO4BGB+7sfiKtJ+CRsMhmQ+q5Gc45ikPHOjMhjdVdW1KRz8xjxpMjgkLGrE/F+GdtcrH9wTOCM7DBOzAbbEcqbujlqI71VOwSYqOX6pIHMYNSTpLwG6lmEDqEe2RVjfcZEZCp3hnJ5HPvqL8JvAbl+2dUlVyTqOMt44z5nejWuuNVXubZ2is3retRJBrySY2GDnkG2Ppjx5Us6neJgQFNf3WJXfBGrvfLVqOfUjyqJ8V40zxSBDryuCOf0HOq24LcXCPlNQPvI+B8CNqY1t22XZiHXWvU4njOT+H8fH/ADpi6TdY8sLwxQIkkszYQNnbALFjg4OAPMVAOhs07MHmkH3cBc5znkSfTypV0xmMb290oy1uxJAO+hlKtgfHPwofJrZEtl2upFw+wN7K8l0G0qdIj1FcMMZOckgDwAzTVwHo2hvSHBkjVj/aYckDlqJzq+NEcC6c5ikkTfdyM7b4zj54oPV9xLtoROsmpwT2ybZQk7HzK0KY3NGqsGzteSrK4n1X8Pm73ZBG8Hidom/3TpPxWqm66+r+C0hRopHYu+kq7BjyzkEKrY2xuTzqavxc888j4VXPWjMZ9CagCpLd71GCM/DPxouJtiLlV8jg6+i71X9XyzwGTtQj6yNJAORgFSQwbKtuB7jRnSDq3mRSF7NwckkHB235Yx8KjvCeITwuipIvdUJgcioJPnuwzsfKptL0ll/P8akynNdCl9hZRbq/6LNdSNGrIrCOR8OcajGNRjQ/9Yf1QTvTV0js2MKNpZSpZWGCCOXMefnmjxZOJtS7ZYNnOAD4bjkc+NOfD+krF5YbwFGdtpDjGfDJHnt3vGnSjZwGqmpze7TsqtjuHDZGQRjvciMeIIxuPOtUeytM/E5ms5yHURs8hZV1mMYBywAL7kKCxJBIO9VMnRBJM6SG8+W3yqedR3SP+qLiW9YZ0wSRqg/1jOVKLj95Mk+Az51K0tce8FAd9Um9p/qus+G332SzlkmRoFeRZcZid2ZVjDphW1BdQBGpcDOdSmqe6tbOKC6VrpSRE6lottZ54xq2XDaScg93OBvTl1i3sshmupHZpJpWkcnOQ0jltKk7hUyEQfqoqgYAFM3QLojNdOXXU76gASxLMx2Hebc+AyT5U8kakbLr31R3W5xRriVrhsZZiOQHd/U+6q6iBgZO/rUMsOIhVdSuda49x5g/CpZ1n8Nmt3+zzqUlQ95WwSMjI3GefvqMcE4E0p25DmaRmjdVI7VL+gEJM6YGR48+WPMb1dcPC0b70RA89z8Tnb4438ahXBLAQYwNvE4zn4ipDHx0jvB2x6MeQ35E4xz2oCcud7KNpiwC7lIf6jtQP7JDzwAh+BDK4Kk8u7jbzpqm6GQvuoMfn3zpx7nDfjSGLpDI+wOoc9wPXPLcD8KceF8WA2Zc5zvqwPrsagY+aPVrjfzRz2wS2u0W8k2X3V4AMrMG9QMqPTbf6Ug/6CyHGl0J8tWPlnFSe6u4wQQrgHnv9R4EUcl2sg/RsDgb506gRz2P8KsI8Tq2D2vVVslBTPNg23koHf8ACpo+YOPQ59+9N8d/nYqCPVR/ADPuOatWJ9sEDHqB+RQJuCJzC8t+QA/POj24+8aStBQzsCY8XjNlVjxxHHcHL9U48Pjz32/nSa56OQN+0D7gR8wc/SrPTobC5xpKk8x7vLHnvRd10Ag8Cynyzv8AENRDcYopP2kdvJQnBqtgux6q2XocjEASAeWrb5k7CmyToVIDsQ3uINWTedXTj7jauWx2/CkL9BLlf1N/Q/8AKp2yYdKNHkeaHdTV0e7b+5V+nRyVTuG943r6TiYX9Q6vMj6486mr286cw49Of86TycSO+pQc/tKP8qeaGF/sShDGeZvtxqHXPFy3gBgbnzztnfOPLairS63A3J5+G/p7qmUSwk96Ib+Rxjb5fWkrcDhJ21J5Eb4qJ2GSj2bFOFYzmCFFpSzeJG52Ph7vX1oPbONm3GMjlt8ceNTCXgKHkwJ9dvjSZuiWeTg48PP0FCOpZW7tKnbUxnmoZNz55pVY3pHI45eo+RzUii6Jkb/50C36KgtgnSCefgKHe0jQhEiRpG6Ntrs4DD848NqlPDL7IzyPn+TTBxfoUYzpWQOCMgqdt9/hsc0njZkABPhVfNAHjRWFPVdkbhSK/dcZ5n4fLkKZ7i68KJ+1HBPgMZ/hSeLiIbb8dqHEJYEaalsrtUU8xPdPL8/nam24UZ5Z22z+fKpBdRAUyXDYJ9x/5fHlRULroGpiDDoUmkHI+P586JS5Y+NBjXNGxwk8qNsgUrjk1HTyHruffRzRaBzzv8vlTcBjfOD5Uqhnz4+8etMI1TLILyqxGoY9R40RdKAcY/P/ACo27ufLGP40luZDsfGlsntCcbGFDnUdJUfz5HzpB+sd878zRDe+vlWm5bKQBSCwIJHOnDjesAKurHhg/wAc0T0f4UzYwp+AP8KsfoZ0bkaeNWTCqwJJAK4HPPhnHLNUNTO2N+bTRaWkjHYkONidko6ohaECO8sYpNWSbi4uJY41UcwEi0nX+ydTZPhUmivLKGfsLJ4WhYmVCVMmhsEGF5GQO+pRo7M/tY2POX2/G7BuIRxuweEgRtrCqEfltgDPPn4Uj68+gtnYvFNbuezeRklw2dBIDRyoV3BR8cjy9RVE6o7WUNcHDMNBc2v+aqpaTM05SCAdTzCqLivQKKONp+1btWZwIlGdABI7ysQe+dvHI55NQZLlc5OA3uwc+4eVJuPdIrhnPaSljljlT97V45GM5wD6elMpvCeea1tPA8N77rqtka3ZqdbriWpsk7n0AyPXA5+uM0jjk7xJz6f5UnibP8KEl6DtijQ2yjtonCbim25O/rypPc3bcyc7c/A+Xv8AOkNzKN9jRTv3R86UMCTKtPWEWTksc88fEg/zp1jtSB3jkelRvhHGCW2GR5eXx54PlUxh4hkbx/5f5VCU4WIRKWIz3CNxjc0vsY9OdSg7jfz5GlNrxXbuxqp+f8KNub+QLghd8HOwpBqnNtZOf9ZYUbb4/O29I7firK2cZXO/oCfz86a2vnA2Oo+mKKHSV9WCuwOfTb3+tOsU/MOasWDjSLjT3sjPu9N6do+Nrtk4H4VWYlGM+JO5G4H5/Gne2YeOWx5n4eNOBICdnurItrWNxzBz6023N99nYKWLKcADOSCf4Co2LtRpGrSNtsnFH313G/gWI2GK4uupM1gpsE170vg4Ouc5PI5Hgfz+edV1w/pVIMAcvXn7qfLfpqy/ejPvHL445ZpwcFwIUtbgaH9XfzzTP0h6NLozjOOeBkn5U1z8Qa5VgsrRnkSuzA89iRzwRyqQcPlZFCsxbAAyeZ8MnHjTjYhO0Kq+/wCh5xlRjxAOxwfDHmaj0qlSRuPT+FXld2SsBn4UxcT6OxtswGfMcxTLEBQliq6K6HjsdvzmlInU8hk86fuMdB9G6ZZfEeNR+G+xkhcHcHzG1ICoyCEY9xgbbeA+Ww/lRkHFTsCCedJn415jxOceHw9KB/WQxsP+Vcuv0T1CmaGLVvz6/wAaY4Lwg+FLInfnn6/hXEXSgpdFwzzO/p+d6VC0G/jSESkkb11ISOWT+P8AyFJZOzBDvIgMkZPiBnn6+WKyp7QnF+0vAMYCRKMZ5Ek5+gFaujTbesY9bF4HvrjHJX0j/ZABHwbVT2DVNdqVbXsv8H/RzTaQT2gVSeYITLaT4ZDjetAJdZ5VWfsvqPsRUgj9KzE/tagACPdpwat5YABtTnDVKAksUZ2PnX09iTv40a1CWemKQWSWXhQPn+fz9aBJwNdvE/n604rc/E70V/WRB3FLa67RAh4fjGOVHAnyOPD8+VLI7rbNckujggUlrJUjdifDH55UJbPO+Pz/AJ/youdz4bUYt2Qu+5/lvTgkQZrrw8h/DwpLK48/rStU8/H+G34UnewyaSy65SV7ryGaPivcU429mvxoTMoHgPWuAXIiC+Ock7UvkkzjFNjlSdm2oyO6Oe7vXBOQ5bRic7n8+VdWI+ORRyTvkZHMc8ePKjOzc+WPU06yRJsEUdLN50rI255wOXOhxxrz3/PhXJLXSaK407g4PmKXJ0lbYMqv7xv8xQe2XG61yN18BjlSi6fshyWMUmSC0fj+0M8t8bjwr6Do3IB3cSDzU/wO9CF4QPvYHy8BSYcdVf1vrSAdUpIRdxZOuxwKTLB65pzPTdcYbS48MjcfGi/62tz4sh8sagfjzpNF1r7Iu2hAwV1Z9+PnzNOsXHX5MqsP72/wzz9abf69i5YZvpRU3SHkFQZ594n4+m4pSbJQQphNxaFxhkKtyyvL5c6TPwU4yneA8sj6GopJxuQ8iq8/uge7mc0ha/kHN2PxPj/CuzAp2ZTqHhxB3wv7xxSW8t487uM+Q3qN2XEH8d9/Hena6l1fqAHb7u2fWkGy7RGdrH/ePwxRn2kDko95J/ypGsmPShduDzOK5OCWzXMh5BF9y/Lc71z7Q3ixPx2oiPkO8vLbJ8qUQr6g/H8K4pcy4RtSaaDNKfsRPIbUU+Rt9KSy42TebTI2POiBYjxxmnRwfKiFbzphalvZN0lnnx3pBb8KYnOM/jT2qAcjn870nkdicqp+FRdk0p2chIOIpp3bYetJXh2zg8vfUl05H3d/XeiX4Wp8MbetCup7HRFtndZR+K1z6e+uiAe8VIoujakZRmz68vlXF6MSsDsMb8jj0pogcEplBUXklwcCl9ve4G4zSz+pSPFR7yN/Dfxz/lSix4YjfeOMeRp2R3JQlzbpOl/n0rhvPDIpPLZYOM5Gf+VDifHJR8d64NJSF7boxZy2RzpbaWhxnVjHgd6bo52/5Utic+Pxpwi1uSndtpayWm8Axjn58seFJjuckg5pG+PH5/woUrDG3hRTbckO5xKXRwr47nwo5CAPMUypcnxpaOJgU5NR5nXy3pVGzHOENEwXa8yBSluNHHPY0qVHRM/I7D8ihxWgG7Ee6m9L/NcuYWPqK7xS3Tylkmc5J91Be8CnYk/n1pgNuw8/hRvZtzPLlk7U4FInGfiQPNQfoaKW1Rx4qfzmmr7cvLVk/nxpUnFQBgADPjzNM56rrp3i6LSHkQwx5/z/AA/nQoOFCMnXkt5Ly+J/lTYvES5yTn+HuFONvfYPPJ8jypwIASiyPE7kYUaR5DmfeeZpNHaOSedL14u3gB8KG92x8hXXCdZITwhuZ2+NHQ8NB/ChxxNJsCPnQL3hsqg6c7fn5UgAskSuPhA552H5+lKHgTHP+FMP2lwTq+NClvKcCAuS+a0HlSSBUJwdvfSK44ow8T8KSNxJSd8ilSXUjlKLy3pVDDkHA+dR22vE8GGacf61X9r5fnxrl1wnKCPBww2xsR+eVCe3P6opoHEPHNONhxHl5elOFrLgbpTjPMVy5swVwNQyPDn780bJcb86ULcACusnaJPw+UoANR22yTv8acpeLkcwr+jAH6jB+tNM0eTsOXOiJ1HqKcNEl05tcxt95NPmVO3+FtvrQL20jOMSDPkwx9dx9aQG3J5fjSbsSPAUhPgkTnJ0VcAkKWXzXf5Y3+lM0luQcYx76WRX7r90lfcT+TRv/SWX9bDD1A/lk005SuN02m2NJe0IJPOpDHxGJj3oyP3D/A0anC42PdkxvyceHqfT3U3LfZLdRZLhsZoX2o+eKlUvQ12+7pcDfunP0pouuBODupHwNIWO5rgU3RyHNDkDnOD40uTgzcwTR54ccZzSZdLLkgLMR6UaloD+sD+f50fNAQNjROryH5FJlTTZF/1STy8PyKKbhjg4xS1UY5oUV1IRilslBREfCiPGjo4MbEZo2OZhzwaXWsWrfw/CnBuuiTZNck2NtNFycR0j7v0p2vLAeBpulixzriCEhKb577OcD8/896DGdtwBR/2Qef5zRD2JO3+VMF1xTf8A1ZGW16E1D9bAz86R8X6K20oxNDDIDv3o1J+eM706ScKIxijI+GNXDdMsodw/qr4chzHbrGx56Hbf/ZJIHwxSu/6sLRht3fRkB38Pu+XrUpi6PE75xSpODEYzXWStaOigh6kYv1OzbywQPocUx8c6lwQQ8Zx5jOPmKuOLg643O/hRnZsv3WYDyzt8uX0rhGnFjVm+DqQhQEJqUZyRn57fxqLS+zhoJe2nkidsgjmpB8COZH4VrV5lbZ8H0IH4iiZLK3zspGeZU/wPjSZHX3UPZDksy8B6pp41IkcSHzG30P8AOl79As6dS58N1zj4jP8AlWhn4BA3KVlPkw/iKa77o6R91lfPkR48/LwphY7dcGALOcvVdEWB7Mag3gSu+dtsjb0pwm6FA5BBBGfTltjPjV1T2GMa0O2+4/jSeSxjY8tNdYpnZAlZ26QdT0kn9nKYxjcef/KmGLqcmz+kKyDbfXg48sMv8a05d9HFJ+8Tj8+FNR6NH057Y8qcMyQxhVT0c6vY4slUKluYBJG3vp4k4YMd5cj3fX4fzqbz8KK5293jSB0PIjbHu33+e1M15rsgVKdcvDB9jcqANJTPwZfD+NF9RUGm2DAkEyHJ92wOfDGK0x1b9QcXGEuYJWMa6RqZcalYtlCAeYyDn30+dOvZCThVqhthJJErZlZjqbB5tgDZRz9KLbE50d1HltqFhv2kLsy3SyOdUjRgOfMLspPrjnSvqI4bHJHMsig4ZSM88EYNbN6W+z9wbiMdq6udarpLxNhmJwSkq4zz2BxWeeszqRueC3rtHEzWcxzG6AsoU76GO+l0ORk8xTnxkMUojLzuuy9XUJzgsPLBx9OVNlx1YKBhGzzODncjw5kAnbHKnKz6R5xsRnz8Ke7XiIbblsf8/nigrFQhvJV1edX0+QQFJJ5q2M+mBg+h255oy46LMvNXB8ycj61ascgHjyPv+VOwXI33ribp4uOaoMEodDMAG/aBwPiN8V1EUHWDGw5YTOfQkMAavSfgMbjBQMPcM+/l4Uhm6urc47pU/wB3x+HLamFPzEKrLPjCMDqLg8tk1DPgCRnFDa65ai48AMbHx542z6451LekLGwbXHbtMr7EbHG3ljeo3w/pJaT6u0E0D74R1IRScYYNj3jHhUDo7a20RjKgganVDt+lKqx0hWYYwHDKQD5MO6fpRg6aOGJdCB4bagPXluKSN0Gm0KwUSA7qV38TsV2xkDPuIpB9qniJ2dCNiMEgfEjAFMMDeSmZXOtqVIm6Uq++EyObKQCPcP4eFDsr6YZI3Hn94EeoPKoqkmsgSKuokEEIAc+B1LgknzIqweqHrQit3YTOFydOGAKn0OQf+dRfRy3YIz6eJG6lInmjlXDlI3HiEIzjwzuCKQWFhG/cYaiTsuARgczvvyzyrRnE+jthfqGI0NjIkjIXI8MYG/xFVP076pZrcaomM0AOdwMrzyGxgkHzpDC5o0Kd9JaSO6q04r1dRjwZRj8/HamIdXfPDEHw1EAfPnTynGHyNWACAG3OBt4cx57+6pDYxMx7hMmP1QQ2NtsciR6VO2qqIhZrioHU9LN3nNsqwuug8ybnTp898H4jNIn4JKN9Odv1T/DY/SrziWTALIsYIwHclCNxyBG++2aaOkbPERqKtkd1gdYxzHIZHvqyjxqrZodUE/CKV+rSqfxIvgw+dcHEWHP8/kVYhvwRtjV46SRn4U62vBxMhU6XPPAIyPXOB6ZHlRx4hfa8sYKDOAMdpG9VfFxggFSqnVz+vj/KurNCfvKanF91dJjJwu2zDI+BGSMeRGKSDq7iCgmUZO+zA/TmDRAxahlHfjt5IR+DVbDZpUXFrC2RqKDy/wAvGkg6NJnZlK/nwxT7xDq/K7iQYz4j+WaJm6AzD7g1+eM/xFSXw+T2XkIYwVkRsW3TdcdFAFJXJI+WPT1qKcQ4bz3x6VKbnh88fMOo+OKRS37Zw2+36wyfwFObh8TjeKUFRGplB77FE47U4ON+YB8DvuaLlOAPCpdrXxQfAkfT12ok20fqPjmudh0o2sUoq28wVGOzP0osP4eNSe44KrY74H0oiXouQchg2PI/n50K6llbu0qVtRGeajijHrQiwPpThccEcchnnQU6OucnHIb0O5pG4RTXtPNNjR70rtoNxSr/AKPyb7chn4UO0sJEOSvuzyqBx0UgW0OpDpNawLb2TFD28JlVu5rLkZ7LVjOvOwGQdsU69IOKQ2uIoIj25Z+01BXUY3ZXQnUDg5B8aydx6/t+ytwjfpdJZmXbs5M5UcgR4EEHY4NL/wDp3KwjcanuIzmWYMe0kjwO5L+3j9vJOOeawsuDGSTtQ463uD15HyVu2syNDLaj5KxevLoeytBO4hgguTpR9x2cmMksoBYKcZ2zTz0A6sGvbJonukCLMNHZjtcvsFl75UxwEkFvpyNVt1m9eJvVELoEiZUJUgOVlTYOjEaow+wIHOpZwPrGS3trRT3THoBkjOFliUf2cijdmJGGzkfOpJoKllMxo9sHzUIdF2xN+6d0k6W9R8f2i319y2khKl4vvfaI5JI2BRgcB9KnA5gnHnVRdOerWeyfEyMqNkxtjuuudip88cxzFW57S3XuLia1Nm+lYFLF4yVWViysmqNgCHhCMpz+2R4GmLrR9qNuIWyQyQjVycMAVBAwJYnGHR87lSNO551ZUJrmtjLwCD7Q5jofNMnbDmcGnba2x8FSqQfKgW9qCfdRlu+Rz/PjQ2Axt861Cq9UXcKB40Bbc4oMHPelsjbH8/nzrtly0tYXaqQqRActz4n+WfDyqRy3MrKfur4DHP3018P6N4ILkbDc5PPIzzA3BONtwfCpHacVgUkasnbYZOPz7qHvdOAUat5WHNiTnGfP/Kl16o21as/z9PKpFPxKH9VdXr/zA2phvePox7qnO2efP5fyri26UaCyTw3vZ7gZztvSa7vdXkDn8OQ8uWfjSybiIPd0sfdyHxOw+JpTY2ybAKdWdz8G/axvv4b4rkm6j9tO4wBkDxHhzOPlTzbTv4ZOedKryAEjG4OPfvjy33GMbeNdSeMeY8MHO2Pz6U3UpBonxFGjJ5+v5+lILO80HfJBzy+nwpnuL5jsCCDvj8PHO/pTS92+SMEeQySB5DO4+tK1cXqyI+JKdiMHxyfjSsOWzpzgg+PM+H59ahXB7x9tWPMnPh8hn3b1I7zibNpC5XPiP+HB3ydvAU3VEBzcqAbt0I0E41b+ozgn3Db5VNrDpOCASQMbGq9To2x72o457kgb/wAfAgjnXzEqdxsPI6vjnb5VJfxTQ4jkrRj6QavECjI3DbA/Gqvn4rGAMasnz1fLfHKlvDeKsu4b452x+fWlzW3TxIrMNp5mmTifRtHz3dzkbe6mGLjj8yd/XPLz2pbadMcNgnl4YO+2Kf3XBOLgVFZ+iLAtgMQPztnn4mk8dkFO4+H+VTH/AKYjPIeW2cDmCO+AdvdRguIpeYHj7/xzimhoAsoiByUQ7RAQNhnwpW4HLblSi86NnJMZ1e/n5Y3FILm2IJDbHbz+Hh411l2trI+2uvT/ADpal7jn+RTTHeb4+Hj/ABoU9wTsdvz+edcU3VLb7iigMc42z+RWDuMXnaTSv+3LI+fPU7Nn61rvpxxTsrad9u7E5BzvkKceI3Pl5n1rIHBrXU6L5sq/MgVIxNJW3erWw7KztkHhEhYDzKgt9SakvZkjypm4dxDQqqByAGTnHLx9SKcv639B8N/8qjcpG2S+Oz9a+lnxsfz6Uj/rLx5bY50day55/nn/ACpUvkjy48Pzud6TyvttRqpnY/n8nx5GlSW2K5O3SOyc+P59aVPdgc6LLlfD8/Kk08RcZztS2ukvZGvfA8qJMhPgT+d/pRgiXA3Hv/zqQcK48ANLKpGANS7N5c9hy86ULrXTWbBttj+fWj14cfEqPeaXXPD1beOYnzR8BgeWM6iG+h99MnFCyHSwwfDOR8sjH1rtkuyPkZP2x8Afxo1uHIeRJFR3tfE/j+d6HHxtV8fTnj5b70iZm6qQC0XkAKNA07gj84FRw8RB5N4+H4UFbnf7xPvrr6pcykrcXBxk748+Xj9aBb8WTln57Uz2kYJzkAeZyPnyHOhJIpJAGcePrSgrrpyn4z5DbflQhxvIGx+NFWtsfD/L60aLU/rb0mqchQcQzzwK60x8/lQBw0UAQDO/j/D40q5AuoGI2J9aQrwc+dO+PLl+fWi3xvz92RTfNLa6Q/1DSg8KwN/PbFdj4pjYHNBa9Pr/ABz8N8euKUWSJYlht7qP+xcvlSGCZvHu/j+fhRxZhvqz6fhSpyXCwC0UyKfdSV3J2z9fjQYY8g7mkXXR7XgFKI+JAjY0jFuDjmffSdLQqcjceX5NLdcnCWU1xkJrqXm2Dt7/AJeNfaCM5yRj870hCcCifsW9GYwa4s58PIeOPSjTI36xAGPzypQE1Ey3xHLPzNJ5OJ77k5pTKQeXn9flQzw/bfGa7yXFE290/LUce+hPcN4n+NJpSFO55UfbXOSMEb+maSy66PtrnTvk5xy8PWhLxp+Zau6f86Tpw/J5muItsluSihxiTOzDFGpx6TxI3pS9mM/D8+VCHB1O4P5+FJqlvZAt7x/PHupVDfsNtXv+NGW9ljxFDFuufUUtk65QVtg3l51w8PHgd/SjppPI+W9BhcE/DnnH0pSNUhKRtw1853rpi23U/CnL7W3gfhSWAFjg7b8/xpMguuukIsRjOcehouWA42x/P88qerqFeWGPqASPieVdj6PyEAhTp3wTsPmfpTOz1T7lR1oTyPh/yotlxUpi4RnmwXHnk8vcPKieKcOUY0nV7h+T8xTMhulUaeOjEhz5U6zwKMfoifUuT/wqAPn86DAxP3QPdjJ+tKQl2SBrc+H0r5kI507twqbbYj3938R+FAuOE/tuq+PiSfMYAOfyaVMI5prhvAOZ+VLbTjQB5Z95/lRZiiH7TYz90YPwyPxHzoB4lGuMQFj5sx/AaRShOCPn6RyE7YA8gKJPD2fnn+VAuOmDjYIqjyCj8f8AOk56QhjnWQfLw+mPrTCblcLJWOjf7TKvvNKl4VABl5uXgBnPx+FM0/EM58fz8aSPJq9Ph5V3NdfkpRLxKBcaQxx5nn8qEnHwR3UVdufM1FZ7YevPwpw4bORjAz+fGnX5JL2T1b3THn86XTSnHPnTXNxMnZhgeYzt8hXYL1Mf2nwx/E0ounBwRbXDZ5mjoOkEw21kjy5j60VHxBN8kn5UW/FowcjP8PwNINDa6ZfxTqnGwdnTPqNj/wA96c4uHRsuxZT5NuKaoOPxY2wOe58Dt4b0FOk6cs5/PqaWwCkB6pzk4SPOiZuABhz/AD/OhQXmr+GPzilccRFPDbhKozc9DwDkMaHa8A9frUnx5gfXNIW058fgCd/U/wAKZbqksLImLhWPz60oLEcvwr6eCQDwPx/POiI1k+FKLBIAlcVwx5il1pP4eNNDyHkTt8qNtHC8yPSnNddcn6EAb5pQIwfL50xwnWdiT7qd4OCHmxWMecrrGPfhyCfgDUg1TtkNrEY50alqNhtRhubdfvzCTblCCfTGqTQM+gBoP/S6Af2cJJ/adsn/AAL3fxpxaOZSGyNXhedlBJ9Bn8KTv0Rc51FU/fOPpzoviPTOYjShKKTuBpA/3QCfrTYLnVjU2T6n+O9NOUJLp1SyhT7zlz5IP4mhx8ejUjTB4/rnP05UzxXGk5wD8aXxcT1cwMenMV2bouuldx0hkbllB5J3cfLeiY+JTD9fI8m3/Gio5RjZsD3Ume4x45pCT1Tk6rxU8nRT6jahh4zsdS7ehHx8aYZOJ7jff8+VGm7z41GXarrpeeFB86HRiPDOk/Wk8nROXYspA8/D5jakIXxFKIePTIe67Y9D/A0t2kapqUXHCSuN6RvYH3fGlc/TFj99FPrjB8c7rikp4zGf1ZV8yoDD6sp+tN06pboUNmR6ivnz4EiuQlc7SLjybVGfjrGn/eNGtbSDGwIPiCGHv1KSD8DTrFN3TRfdp5mkkly/I8qlUCZ50KKOPfOKQi6Wyjsbn8/n0pxtGHnmlN0I98AZ8x76QGLypbAJE7Ko8t6NWyB3FIrSUfrMaH9pHgfrT9N066WQcIbwNCMg5E7/ACokX6D9beibq4jO5bfwP5/POu30TUTd3fp4Uy3vEyfAildzdLnvHbHhRJmTw/ypmt7Lrpv1Nz2r5ZM7cjS2WZOYH8qbp71Dvyx6H6bUmULrpTLw/PjQLfhBzn3/AJ+dIbfiBzzqQW3ERgePwppAS6FJWtfU/j5+dGMFxgqD7xv86dkjQjc4z+fhSF/IV1ui6yS2/D4TsysD5g/wNdHRmM8pSD4aht8xQpbRh6H8+lCtbVicAFj6An+FLe+iTKkk3QxxuGRx6HemviHRpx/qzjzxU2tuGY/tHWLH7R73wVck0rm4nFGBgySepBRT7hu2PlT+yvum6KueGTvCysmqNwN2QkH445/HnU1frpvjGYxKpBBU60DbHb0B+VAu+Pl9uzUD3b+PMnek8dnGR3kA35rkY9eeKka4jQFNyWVM3PVdIH7aKV45NRYMjY3Jz937uM+BGKl/SzpfxOe2NtMY5EYYZhHhyB48yA3qAPdUxm4dCAe+4P7ur/h5/AGiv6tP6jg+/bP+IKc+lRnO0HVNEY5KgIOh+nAK494pxi6Ood8cuf4Crpl4M2+uPOPIZ+o2+ppmk6JR/eKlc8/+Xw50NlK4RgKvobBQBj5enMGhxcPI325/SpjN0UQ4IbB5j5ePn/Ck3/Rtt8FT5bEfzpA1PDbbqPtBjGPz6UORvCnj+oW5FWxjmCNj4bePz+VNv2YgYOcjnsd/XcYz+6TXOGiS9kQJs81wR8a5cWyOCGRT590evpR7L88beJNdJwBkHPLcHY+AI9/+QNMsLap9uq4sQAOAB7vz+FIOM2GpCGA7wxk7k0uS528vT553xuMg0OS5A2I+e/yGf4VyjcBZUHxHqYuNeqNwR+q24x5DHmKV8d6o5Gj1BAzhdxq5t78c6vNY9tz8vE/nyoajw/PrtmpCSVGI8qzLwnrVubA9kdSkfqOMj4H+Rqa8I9pJ1ibVlm2wPDJz4HYhfL1qz7noXayZ128cgbmXAJ+oJFR6+6kuGn/UtGf7kkgG/LuatI9O7z8q7unkuAeBoVQvCOONKdKDdmyEIyN/1V8QPIb4qwrnjsVsiggpOGAKA7jIzq1A+fhnarC4d1J2iMro7KV5D4c+Wc5z4/xqL9OfZ4eXMkE6s5ydMh0j4MFOPiKaWtLtUzvgJm4n04a4jYTcgO4TsEOQdj/exvnxqHf12QoRjkcgcajgjlny/CgwdU/FASGhBVc/66LSx8gGkUk+RKqPWmLj/BryP71tMvh3UMgH+1EHQ58wxqTI06AqMOe03Uj4dfRR97OrbBUnDD135YpW3FUP3GwRzyAMZzgagQWGx91VjDeShu8rY8QykH6gEfEU/sH2/REj0jJOMHO6jIHjn51C6nG6NFa5ugUvt+JSbBxlTgHc4HxO2R7/ABom94gB+rqAI2wCPiVpttb1Dt2bjlnDk7/taXIwfTOPSgS3LR57pyTuGXYjwJ05APuOKhMLb7KcVj8upTzFxaM+Ogj1IHoN/OlEfE5RjEoK89OdvjjHLwqPi/Vtiir/AHs4A/eBJB+O30oUyg89AX9pMYHqQjn5gD3UnZck81F+8CpQnFXZSHA81bBwfTGMEfGuQ2MLn9KuNhgquRkHfPkMfxqP2b6dxLkDnpLZA9FkABPjgE/Glf8AWqNs0h9NS4yM5PLCnywSPrUZjc091SNmY4AyAEp44p0Nt2+6M7e4454wN80xXnQWFvuEqTsMtyPqDuKIt+khyxKrhcjKN97xDDZc7efu3xS0cVSQaiJM+ZUE/JTq+RNPZNURHRx9VK9lNNrYBMV91dTLsMNy38KQy9C7hcZjPw8fWpxw7j+jC9mHGeYdlPuKvp0kejfGnifjUuSVV1TbG6tt5HDFj6ZFWDMYq4za9/NAOwulfzIVRzcOlXYqwP58qTR8ScZ5+uRz9KtU2zuMrKmd8jHeP90qyjBog2aYAkPePkuoYHjpwTgczjy54zg6PHD+8YChJMFDdWO08VX0fSDvZYd07ELt3c5IHzJ+NFXHFV1nGrTnbVzA8Nhtn3VL5OjNu4BVkYn72C4IJyc/s49wOM03P0CVmIUlfcwcfDYH4YNTjEqOU3eyyDOHVEZs03TPHPE3MAH1FJb3hpLao2CDGCUbBOeeRnfyxypx4l0ElT9ZSc4wcqfjnb659KaX4HKDvGfgQR89gfhmnNFDLqx1lG5lVEbPam7+ozuScn8aLvLyVUWMjuKxYee+AR7tvqacJonXmrr8D/LFCHFX5FtvI4Ph4g/WifoEUnsvCGNQ8btTC/Eu7ICg72CD4qQeY9CMgj1pL/UcuntBGxjzjWASufIkDA+NScXy57yIfTlt48seW3/On3hnTdo4zCmVjY5KjBHxBGDtzpjsNkHs2KeKtvMKr4W3NKGGAKl93Ywu2RhSefdKhSfEBNW3uX4U3X/RpCRplU8/Egen31XA94B91DOpJRu1TioYeajTUtuGPL3Uufoq43BU45gH68sEe402zwsG5H3fkcqFLSN1JmDtiv/Z"/>
          <p:cNvSpPr>
            <a:spLocks noChangeAspect="1" noChangeArrowheads="1"/>
          </p:cNvSpPr>
          <p:nvPr/>
        </p:nvSpPr>
        <p:spPr bwMode="auto">
          <a:xfrm>
            <a:off x="821780" y="1410017"/>
            <a:ext cx="4050665" cy="4050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107" b="8601"/>
          <a:stretch/>
        </p:blipFill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</p:spPr>
      </p:pic>
      <p:sp>
        <p:nvSpPr>
          <p:cNvPr id="6" name="Rectangle 5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800" dirty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34843" y="1505139"/>
            <a:ext cx="10425340" cy="264687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3800" dirty="0">
                <a:solidFill>
                  <a:schemeClr val="bg1"/>
                </a:solidFill>
              </a:rPr>
              <a:t>Connect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895600" y="3644539"/>
            <a:ext cx="64008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834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0" y="0"/>
            <a:ext cx="6096000" cy="6882714"/>
            <a:chOff x="0" y="0"/>
            <a:chExt cx="6096000" cy="6882714"/>
          </a:xfrm>
        </p:grpSpPr>
        <p:pic>
          <p:nvPicPr>
            <p:cNvPr id="5" name="Picture Placeholder 6" descr="Abstract Coding&#10;">
              <a:extLst>
                <a:ext uri="{FF2B5EF4-FFF2-40B4-BE49-F238E27FC236}">
                  <a16:creationId xmlns:a16="http://schemas.microsoft.com/office/drawing/2014/main" id="{5F76566E-36EF-4E0C-8563-ABC2D25923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0" y="0"/>
              <a:ext cx="6096000" cy="6858000"/>
            </a:xfrm>
            <a:custGeom>
              <a:avLst/>
              <a:gdLst>
                <a:gd name="connsiteX0" fmla="*/ 0 w 6096000"/>
                <a:gd name="connsiteY0" fmla="*/ 0 h 6858000"/>
                <a:gd name="connsiteX1" fmla="*/ 6096000 w 6096000"/>
                <a:gd name="connsiteY1" fmla="*/ 0 h 6858000"/>
                <a:gd name="connsiteX2" fmla="*/ 6096000 w 6096000"/>
                <a:gd name="connsiteY2" fmla="*/ 6858000 h 6858000"/>
                <a:gd name="connsiteX3" fmla="*/ 0 w 6096000"/>
                <a:gd name="connsiteY3" fmla="*/ 6858000 h 6858000"/>
                <a:gd name="connsiteX4" fmla="*/ 0 w 6096000"/>
                <a:gd name="connsiteY4" fmla="*/ 0 h 6858000"/>
                <a:gd name="connsiteX0" fmla="*/ 0 w 6096000"/>
                <a:gd name="connsiteY0" fmla="*/ 0 h 6858000"/>
                <a:gd name="connsiteX1" fmla="*/ 6096000 w 6096000"/>
                <a:gd name="connsiteY1" fmla="*/ 0 h 6858000"/>
                <a:gd name="connsiteX2" fmla="*/ 4242487 w 6096000"/>
                <a:gd name="connsiteY2" fmla="*/ 6833286 h 6858000"/>
                <a:gd name="connsiteX3" fmla="*/ 0 w 6096000"/>
                <a:gd name="connsiteY3" fmla="*/ 6858000 h 6858000"/>
                <a:gd name="connsiteX4" fmla="*/ 0 w 6096000"/>
                <a:gd name="connsiteY4" fmla="*/ 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0" h="6858000">
                  <a:moveTo>
                    <a:pt x="0" y="0"/>
                  </a:moveTo>
                  <a:lnTo>
                    <a:pt x="6096000" y="0"/>
                  </a:lnTo>
                  <a:lnTo>
                    <a:pt x="4242487" y="6833286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sp>
          <p:nvSpPr>
            <p:cNvPr id="2" name="Rectangle 13" descr="Accent block">
              <a:extLst>
                <a:ext uri="{FF2B5EF4-FFF2-40B4-BE49-F238E27FC236}">
                  <a16:creationId xmlns:a16="http://schemas.microsoft.com/office/drawing/2014/main" id="{D687D26E-D67A-4318-AAB1-DCEAA89EEB21}"/>
                </a:ext>
                <a:ext uri="{C183D7F6-B498-43B3-948B-1728B52AA6E4}">
                  <adec:decorative xmlns=""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0" y="0"/>
              <a:ext cx="6096000" cy="6882714"/>
            </a:xfrm>
            <a:custGeom>
              <a:avLst/>
              <a:gdLst>
                <a:gd name="connsiteX0" fmla="*/ 0 w 6096000"/>
                <a:gd name="connsiteY0" fmla="*/ 0 h 6858000"/>
                <a:gd name="connsiteX1" fmla="*/ 6096000 w 6096000"/>
                <a:gd name="connsiteY1" fmla="*/ 0 h 6858000"/>
                <a:gd name="connsiteX2" fmla="*/ 6096000 w 6096000"/>
                <a:gd name="connsiteY2" fmla="*/ 6858000 h 6858000"/>
                <a:gd name="connsiteX3" fmla="*/ 0 w 6096000"/>
                <a:gd name="connsiteY3" fmla="*/ 6858000 h 6858000"/>
                <a:gd name="connsiteX4" fmla="*/ 0 w 6096000"/>
                <a:gd name="connsiteY4" fmla="*/ 0 h 6858000"/>
                <a:gd name="connsiteX0" fmla="*/ 0 w 6096000"/>
                <a:gd name="connsiteY0" fmla="*/ 0 h 6858000"/>
                <a:gd name="connsiteX1" fmla="*/ 6096000 w 6096000"/>
                <a:gd name="connsiteY1" fmla="*/ 0 h 6858000"/>
                <a:gd name="connsiteX2" fmla="*/ 2734962 w 6096000"/>
                <a:gd name="connsiteY2" fmla="*/ 6808573 h 6858000"/>
                <a:gd name="connsiteX3" fmla="*/ 0 w 6096000"/>
                <a:gd name="connsiteY3" fmla="*/ 6858000 h 6858000"/>
                <a:gd name="connsiteX4" fmla="*/ 0 w 6096000"/>
                <a:gd name="connsiteY4" fmla="*/ 0 h 6858000"/>
                <a:gd name="connsiteX0" fmla="*/ 0 w 6096000"/>
                <a:gd name="connsiteY0" fmla="*/ 0 h 6882714"/>
                <a:gd name="connsiteX1" fmla="*/ 6096000 w 6096000"/>
                <a:gd name="connsiteY1" fmla="*/ 0 h 6882714"/>
                <a:gd name="connsiteX2" fmla="*/ 4242486 w 6096000"/>
                <a:gd name="connsiteY2" fmla="*/ 6882714 h 6882714"/>
                <a:gd name="connsiteX3" fmla="*/ 0 w 6096000"/>
                <a:gd name="connsiteY3" fmla="*/ 6858000 h 6882714"/>
                <a:gd name="connsiteX4" fmla="*/ 0 w 6096000"/>
                <a:gd name="connsiteY4" fmla="*/ 0 h 6882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96000" h="6882714">
                  <a:moveTo>
                    <a:pt x="0" y="0"/>
                  </a:moveTo>
                  <a:lnTo>
                    <a:pt x="6096000" y="0"/>
                  </a:lnTo>
                  <a:lnTo>
                    <a:pt x="4242486" y="6882714"/>
                  </a:lnTo>
                  <a:lnTo>
                    <a:pt x="0" y="6858000"/>
                  </a:lnTo>
                  <a:lnTo>
                    <a:pt x="0" y="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01023B">
                    <a:alpha val="70000"/>
                  </a:srgbClr>
                </a:gs>
                <a:gs pos="100000">
                  <a:srgbClr val="E99757">
                    <a:alpha val="70000"/>
                  </a:srgbClr>
                </a:gs>
                <a:gs pos="50000">
                  <a:srgbClr val="A53F52">
                    <a:alpha val="7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2297258" y="2309587"/>
            <a:ext cx="7597483" cy="4349571"/>
            <a:chOff x="2297258" y="1826507"/>
            <a:chExt cx="7597483" cy="4349571"/>
          </a:xfrm>
        </p:grpSpPr>
        <p:grpSp>
          <p:nvGrpSpPr>
            <p:cNvPr id="14" name="Group 13"/>
            <p:cNvGrpSpPr/>
            <p:nvPr/>
          </p:nvGrpSpPr>
          <p:grpSpPr>
            <a:xfrm>
              <a:off x="2297258" y="1826507"/>
              <a:ext cx="7597483" cy="4349571"/>
              <a:chOff x="2297258" y="1826507"/>
              <a:chExt cx="7597483" cy="4349571"/>
            </a:xfrm>
          </p:grpSpPr>
          <p:grpSp>
            <p:nvGrpSpPr>
              <p:cNvPr id="17" name="Group 16"/>
              <p:cNvGrpSpPr/>
              <p:nvPr/>
            </p:nvGrpSpPr>
            <p:grpSpPr>
              <a:xfrm>
                <a:off x="2297258" y="1826507"/>
                <a:ext cx="7597483" cy="4349571"/>
                <a:chOff x="2297258" y="1826507"/>
                <a:chExt cx="7597483" cy="4349571"/>
              </a:xfrm>
            </p:grpSpPr>
            <p:sp>
              <p:nvSpPr>
                <p:cNvPr id="19" name="Freeform 18"/>
                <p:cNvSpPr/>
                <p:nvPr/>
              </p:nvSpPr>
              <p:spPr>
                <a:xfrm rot="21600000">
                  <a:off x="2901867" y="1826507"/>
                  <a:ext cx="6992874" cy="1209218"/>
                </a:xfrm>
                <a:custGeom>
                  <a:avLst/>
                  <a:gdLst>
                    <a:gd name="connsiteX0" fmla="*/ 0 w 6992874"/>
                    <a:gd name="connsiteY0" fmla="*/ 0 h 1209216"/>
                    <a:gd name="connsiteX1" fmla="*/ 6388266 w 6992874"/>
                    <a:gd name="connsiteY1" fmla="*/ 0 h 1209216"/>
                    <a:gd name="connsiteX2" fmla="*/ 6992874 w 6992874"/>
                    <a:gd name="connsiteY2" fmla="*/ 604608 h 1209216"/>
                    <a:gd name="connsiteX3" fmla="*/ 6388266 w 6992874"/>
                    <a:gd name="connsiteY3" fmla="*/ 1209216 h 1209216"/>
                    <a:gd name="connsiteX4" fmla="*/ 0 w 6992874"/>
                    <a:gd name="connsiteY4" fmla="*/ 1209216 h 1209216"/>
                    <a:gd name="connsiteX5" fmla="*/ 0 w 6992874"/>
                    <a:gd name="connsiteY5" fmla="*/ 0 h 1209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92874" h="1209216">
                      <a:moveTo>
                        <a:pt x="6992874" y="1209215"/>
                      </a:moveTo>
                      <a:lnTo>
                        <a:pt x="604608" y="1209215"/>
                      </a:lnTo>
                      <a:lnTo>
                        <a:pt x="0" y="604608"/>
                      </a:lnTo>
                      <a:lnTo>
                        <a:pt x="604608" y="1"/>
                      </a:lnTo>
                      <a:lnTo>
                        <a:pt x="6992874" y="1"/>
                      </a:lnTo>
                      <a:lnTo>
                        <a:pt x="6992874" y="1209215"/>
                      </a:lnTo>
                      <a:close/>
                    </a:path>
                  </a:pathLst>
                </a:cu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lt1"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l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835535" tIns="91441" rIns="170688" bIns="91441" numCol="1" spcCol="1270" anchor="ctr" anchorCtr="0">
                  <a:noAutofit/>
                </a:bodyPr>
                <a:lstStyle/>
                <a:p>
                  <a:pPr lvl="0" algn="ctr" defTabSz="1066800" rtl="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2400" b="0" kern="1200" dirty="0" smtClean="0">
                      <a:latin typeface="+mj-lt"/>
                    </a:rPr>
                    <a:t>There is no existing Alumni Management System</a:t>
                  </a:r>
                  <a:endParaRPr lang="en-US" sz="2400" b="0" kern="1200" dirty="0">
                    <a:latin typeface="+mj-lt"/>
                  </a:endParaRPr>
                </a:p>
              </p:txBody>
            </p:sp>
            <p:sp>
              <p:nvSpPr>
                <p:cNvPr id="20" name="Oval 19"/>
                <p:cNvSpPr/>
                <p:nvPr/>
              </p:nvSpPr>
              <p:spPr>
                <a:xfrm>
                  <a:off x="2297258" y="1826508"/>
                  <a:ext cx="1209216" cy="1209216"/>
                </a:xfrm>
                <a:prstGeom prst="ellipse">
                  <a:avLst/>
                </a:pr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1" name="Freeform 20"/>
                <p:cNvSpPr/>
                <p:nvPr/>
              </p:nvSpPr>
              <p:spPr>
                <a:xfrm rot="21600000">
                  <a:off x="2901867" y="3396684"/>
                  <a:ext cx="6992874" cy="1209217"/>
                </a:xfrm>
                <a:custGeom>
                  <a:avLst/>
                  <a:gdLst>
                    <a:gd name="connsiteX0" fmla="*/ 0 w 6992874"/>
                    <a:gd name="connsiteY0" fmla="*/ 0 h 1209216"/>
                    <a:gd name="connsiteX1" fmla="*/ 6388266 w 6992874"/>
                    <a:gd name="connsiteY1" fmla="*/ 0 h 1209216"/>
                    <a:gd name="connsiteX2" fmla="*/ 6992874 w 6992874"/>
                    <a:gd name="connsiteY2" fmla="*/ 604608 h 1209216"/>
                    <a:gd name="connsiteX3" fmla="*/ 6388266 w 6992874"/>
                    <a:gd name="connsiteY3" fmla="*/ 1209216 h 1209216"/>
                    <a:gd name="connsiteX4" fmla="*/ 0 w 6992874"/>
                    <a:gd name="connsiteY4" fmla="*/ 1209216 h 1209216"/>
                    <a:gd name="connsiteX5" fmla="*/ 0 w 6992874"/>
                    <a:gd name="connsiteY5" fmla="*/ 0 h 1209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92874" h="1209216">
                      <a:moveTo>
                        <a:pt x="6992874" y="1209215"/>
                      </a:moveTo>
                      <a:lnTo>
                        <a:pt x="604608" y="1209215"/>
                      </a:lnTo>
                      <a:lnTo>
                        <a:pt x="0" y="604608"/>
                      </a:lnTo>
                      <a:lnTo>
                        <a:pt x="604608" y="1"/>
                      </a:lnTo>
                      <a:lnTo>
                        <a:pt x="6992874" y="1"/>
                      </a:lnTo>
                      <a:lnTo>
                        <a:pt x="6992874" y="1209215"/>
                      </a:lnTo>
                      <a:close/>
                    </a:path>
                  </a:pathLst>
                </a:cu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lt1"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l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835535" tIns="91441" rIns="170688" bIns="91440" numCol="1" spcCol="1270" anchor="ctr" anchorCtr="0">
                  <a:noAutofit/>
                </a:bodyPr>
                <a:lstStyle/>
                <a:p>
                  <a:pPr lvl="0" algn="ctr" defTabSz="1066800" rtl="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2400" b="0" kern="1200" dirty="0" smtClean="0">
                      <a:latin typeface="+mj-lt"/>
                    </a:rPr>
                    <a:t>The only communication of the alumnus to the school are through Facebook and messenger</a:t>
                  </a:r>
                  <a:endParaRPr lang="en-US" sz="2400" b="0" kern="1200" dirty="0">
                    <a:latin typeface="+mj-lt"/>
                  </a:endParaRPr>
                </a:p>
              </p:txBody>
            </p:sp>
            <p:sp>
              <p:nvSpPr>
                <p:cNvPr id="22" name="Oval 21"/>
                <p:cNvSpPr/>
                <p:nvPr/>
              </p:nvSpPr>
              <p:spPr>
                <a:xfrm>
                  <a:off x="2297258" y="3396685"/>
                  <a:ext cx="1209216" cy="1209216"/>
                </a:xfrm>
                <a:prstGeom prst="ellipse">
                  <a:avLst/>
                </a:pr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  <p:sp>
              <p:nvSpPr>
                <p:cNvPr id="23" name="Freeform 22"/>
                <p:cNvSpPr/>
                <p:nvPr/>
              </p:nvSpPr>
              <p:spPr>
                <a:xfrm rot="21600000">
                  <a:off x="2901867" y="4966861"/>
                  <a:ext cx="6992874" cy="1209217"/>
                </a:xfrm>
                <a:custGeom>
                  <a:avLst/>
                  <a:gdLst>
                    <a:gd name="connsiteX0" fmla="*/ 0 w 6992874"/>
                    <a:gd name="connsiteY0" fmla="*/ 0 h 1209216"/>
                    <a:gd name="connsiteX1" fmla="*/ 6388266 w 6992874"/>
                    <a:gd name="connsiteY1" fmla="*/ 0 h 1209216"/>
                    <a:gd name="connsiteX2" fmla="*/ 6992874 w 6992874"/>
                    <a:gd name="connsiteY2" fmla="*/ 604608 h 1209216"/>
                    <a:gd name="connsiteX3" fmla="*/ 6388266 w 6992874"/>
                    <a:gd name="connsiteY3" fmla="*/ 1209216 h 1209216"/>
                    <a:gd name="connsiteX4" fmla="*/ 0 w 6992874"/>
                    <a:gd name="connsiteY4" fmla="*/ 1209216 h 1209216"/>
                    <a:gd name="connsiteX5" fmla="*/ 0 w 6992874"/>
                    <a:gd name="connsiteY5" fmla="*/ 0 h 12092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92874" h="1209216">
                      <a:moveTo>
                        <a:pt x="6992874" y="1209215"/>
                      </a:moveTo>
                      <a:lnTo>
                        <a:pt x="604608" y="1209215"/>
                      </a:lnTo>
                      <a:lnTo>
                        <a:pt x="0" y="604608"/>
                      </a:lnTo>
                      <a:lnTo>
                        <a:pt x="604608" y="1"/>
                      </a:lnTo>
                      <a:lnTo>
                        <a:pt x="6992874" y="1"/>
                      </a:lnTo>
                      <a:lnTo>
                        <a:pt x="6992874" y="1209215"/>
                      </a:lnTo>
                      <a:close/>
                    </a:path>
                  </a:pathLst>
                </a:cu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3">
                  <a:schemeClr val="lt1"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l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dk1">
                    <a:hueOff val="0"/>
                    <a:satOff val="0"/>
                    <a:lumOff val="0"/>
                    <a:alphaOff val="0"/>
                  </a:schemeClr>
                </a:fontRef>
              </p:style>
              <p:txBody>
                <a:bodyPr spcFirstLastPara="0" vert="horz" wrap="square" lIns="835535" tIns="91441" rIns="170688" bIns="91440" numCol="1" spcCol="1270" anchor="ctr" anchorCtr="0">
                  <a:noAutofit/>
                </a:bodyPr>
                <a:lstStyle/>
                <a:p>
                  <a:pPr lvl="0" algn="ctr" defTabSz="1066800" rtl="0">
                    <a:lnSpc>
                      <a:spcPct val="90000"/>
                    </a:lnSpc>
                    <a:spcBef>
                      <a:spcPct val="0"/>
                    </a:spcBef>
                    <a:spcAft>
                      <a:spcPct val="35000"/>
                    </a:spcAft>
                  </a:pPr>
                  <a:r>
                    <a:rPr lang="en-US" sz="2400" b="0" kern="1200" dirty="0" smtClean="0">
                      <a:latin typeface="+mj-lt"/>
                    </a:rPr>
                    <a:t>Transactions that was made by an alumnus was only at paper and no record on cloud</a:t>
                  </a:r>
                  <a:endParaRPr lang="en-US" sz="2400" b="0" kern="1200" dirty="0">
                    <a:latin typeface="+mj-lt"/>
                  </a:endParaRPr>
                </a:p>
              </p:txBody>
            </p:sp>
            <p:sp>
              <p:nvSpPr>
                <p:cNvPr id="24" name="Oval 23"/>
                <p:cNvSpPr/>
                <p:nvPr/>
              </p:nvSpPr>
              <p:spPr>
                <a:xfrm>
                  <a:off x="2297258" y="4966862"/>
                  <a:ext cx="1209216" cy="1209216"/>
                </a:xfrm>
                <a:prstGeom prst="ellipse">
                  <a:avLst/>
                </a:prstGeom>
              </p:spPr>
              <p:style>
                <a:lnRef idx="0">
                  <a:schemeClr val="accent2">
                    <a:shade val="8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fillRef>
                <a:effectRef idx="3">
                  <a:schemeClr val="accent2">
                    <a:tint val="4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>
                    <a:hueOff val="0"/>
                    <a:satOff val="0"/>
                    <a:lumOff val="0"/>
                    <a:alphaOff val="0"/>
                  </a:schemeClr>
                </a:fontRef>
              </p:style>
            </p:sp>
          </p:grpSp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812075" y="2191675"/>
                <a:ext cx="179581" cy="478881"/>
              </a:xfrm>
              <a:prstGeom prst="rect">
                <a:avLst/>
              </a:prstGeom>
            </p:spPr>
          </p:pic>
        </p:grpSp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2075" y="3761851"/>
              <a:ext cx="179581" cy="478881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12074" y="5332028"/>
              <a:ext cx="179581" cy="478881"/>
            </a:xfrm>
            <a:prstGeom prst="rect">
              <a:avLst/>
            </a:prstGeom>
          </p:spPr>
        </p:pic>
      </p:grp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 txBox="1">
            <a:spLocks/>
          </p:cNvSpPr>
          <p:nvPr/>
        </p:nvSpPr>
        <p:spPr>
          <a:xfrm>
            <a:off x="6096000" y="2520779"/>
            <a:ext cx="5251450" cy="2508421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 smtClean="0"/>
              <a:t>PROBLEM STATEMENTS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383593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-2.96296E-6 L -0.48151 -0.3189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4076" y="-15949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75000" y="7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Cons of the FB Group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35" t="34856" r="9428" b="33830"/>
          <a:stretch/>
        </p:blipFill>
        <p:spPr>
          <a:xfrm rot="19934291">
            <a:off x="1755474" y="608427"/>
            <a:ext cx="3200400" cy="1238251"/>
          </a:xfrm>
          <a:prstGeom prst="rect">
            <a:avLst/>
          </a:prstGeom>
          <a:ln>
            <a:noFill/>
          </a:ln>
          <a:effectLst>
            <a:reflection blurRad="12700" stA="30000" endPos="30000" dist="5000" dir="5400000" sy="-100000" algn="bl" rotWithShape="0"/>
          </a:effectLst>
          <a:scene3d>
            <a:camera prst="perspectiveContrastingLeftFacing">
              <a:rot lat="300000" lon="19800000" rev="0"/>
            </a:camera>
            <a:lightRig rig="threePt" dir="t">
              <a:rot lat="0" lon="0" rev="2700000"/>
            </a:lightRig>
          </a:scene3d>
          <a:sp3d>
            <a:bevelT w="63500" h="50800"/>
          </a:sp3d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296" t="28803" r="7694" b="39392"/>
          <a:stretch/>
        </p:blipFill>
        <p:spPr>
          <a:xfrm rot="2289155">
            <a:off x="350746" y="4766619"/>
            <a:ext cx="3170987" cy="1244906"/>
          </a:xfrm>
          <a:prstGeom prst="rect">
            <a:avLst/>
          </a:prstGeom>
        </p:spPr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866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6711348" y="2245294"/>
            <a:ext cx="4221192" cy="3873564"/>
            <a:chOff x="6711348" y="2245294"/>
            <a:chExt cx="4221192" cy="3873564"/>
          </a:xfrm>
        </p:grpSpPr>
        <p:graphicFrame>
          <p:nvGraphicFramePr>
            <p:cNvPr id="11" name="Diagram 10"/>
            <p:cNvGraphicFramePr/>
            <p:nvPr>
              <p:extLst>
                <p:ext uri="{D42A27DB-BD31-4B8C-83A1-F6EECF244321}">
                  <p14:modId xmlns:p14="http://schemas.microsoft.com/office/powerpoint/2010/main" val="666559581"/>
                </p:ext>
              </p:extLst>
            </p:nvPr>
          </p:nvGraphicFramePr>
          <p:xfrm>
            <a:off x="6711348" y="2245294"/>
            <a:ext cx="4221192" cy="387356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7" r:lo="rId8" r:qs="rId9" r:cs="rId10"/>
            </a:graphicData>
          </a:graphic>
        </p:graphicFrame>
        <p:sp>
          <p:nvSpPr>
            <p:cNvPr id="13" name="TextBox 12"/>
            <p:cNvSpPr txBox="1"/>
            <p:nvPr/>
          </p:nvSpPr>
          <p:spPr>
            <a:xfrm>
              <a:off x="7045670" y="267293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1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7341287" y="3828483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7052185" y="4997111"/>
              <a:ext cx="41870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3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90036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59259E-6 L 0.00352 -0.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9" y="-1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6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3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41872"/>
            <a:ext cx="12192000" cy="800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94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107" b="8601"/>
          <a:stretch/>
        </p:blipFill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</p:spPr>
      </p:pic>
      <p:sp>
        <p:nvSpPr>
          <p:cNvPr id="4" name="Rectangle 3" descr="Accent block">
            <a:extLst>
              <a:ext uri="{FF2B5EF4-FFF2-40B4-BE49-F238E27FC236}">
                <a16:creationId xmlns:a16="http://schemas.microsoft.com/office/drawing/2014/main" id="{979F9DAD-F6B0-4ECC-8632-4B5E050986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-114301"/>
            <a:ext cx="12192000" cy="7067551"/>
          </a:xfrm>
          <a:prstGeom prst="rect">
            <a:avLst/>
          </a:prstGeom>
          <a:gradFill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lumMod val="97000"/>
                  <a:lumOff val="3000"/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5">
            <a:extLst>
              <a:ext uri="{FF2B5EF4-FFF2-40B4-BE49-F238E27FC236}">
                <a16:creationId xmlns:a16="http://schemas.microsoft.com/office/drawing/2014/main" id="{4F7706BE-EF2E-459C-8778-01DDD354C634}"/>
              </a:ext>
            </a:extLst>
          </p:cNvPr>
          <p:cNvSpPr txBox="1">
            <a:spLocks/>
          </p:cNvSpPr>
          <p:nvPr/>
        </p:nvSpPr>
        <p:spPr>
          <a:xfrm>
            <a:off x="702365" y="2740959"/>
            <a:ext cx="10787270" cy="830649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 err="1" smtClean="0">
                <a:solidFill>
                  <a:schemeClr val="bg1"/>
                </a:solidFill>
              </a:rPr>
              <a:t>CSConnect</a:t>
            </a:r>
            <a:endParaRPr lang="en-US" sz="7200" b="1" dirty="0">
              <a:solidFill>
                <a:schemeClr val="bg1"/>
              </a:solidFill>
            </a:endParaRP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D865526-EC39-4780-A2A8-274A80A5C19B}"/>
              </a:ext>
            </a:extLst>
          </p:cNvPr>
          <p:cNvSpPr txBox="1">
            <a:spLocks/>
          </p:cNvSpPr>
          <p:nvPr/>
        </p:nvSpPr>
        <p:spPr>
          <a:xfrm>
            <a:off x="3470275" y="3890624"/>
            <a:ext cx="5251450" cy="365125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000" spc="300" dirty="0" smtClean="0">
                <a:solidFill>
                  <a:schemeClr val="bg1"/>
                </a:solidFill>
              </a:rPr>
              <a:t>A Software Solution</a:t>
            </a:r>
            <a:endParaRPr lang="en-US" sz="2000" spc="300" dirty="0">
              <a:solidFill>
                <a:schemeClr val="bg1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895600" y="3718969"/>
            <a:ext cx="6400800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141849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 descr="Laptop Cafe" title="Laptop Cafe">
            <a:extLst>
              <a:ext uri="{FF2B5EF4-FFF2-40B4-BE49-F238E27FC236}">
                <a16:creationId xmlns:a16="http://schemas.microsoft.com/office/drawing/2014/main" id="{A0280051-D7F1-4438-B815-F0FF4906D14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23657" t="75" r="23657" b="-86"/>
          <a:stretch/>
        </p:blipFill>
        <p:spPr>
          <a:xfrm>
            <a:off x="0" y="0"/>
            <a:ext cx="5416550" cy="6857999"/>
          </a:xfrm>
          <a:noFill/>
        </p:spPr>
      </p:pic>
      <p:sp>
        <p:nvSpPr>
          <p:cNvPr id="11" name="Rectangle 13" descr="Accent block">
            <a:extLst>
              <a:ext uri="{FF2B5EF4-FFF2-40B4-BE49-F238E27FC236}">
                <a16:creationId xmlns:a16="http://schemas.microsoft.com/office/drawing/2014/main" id="{D59D4F5E-0D68-46FB-B499-329ED58DA289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1068"/>
            <a:ext cx="5416550" cy="6846932"/>
          </a:xfrm>
          <a:prstGeom prst="rect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2711114" y="2566737"/>
            <a:ext cx="6208295" cy="1187116"/>
          </a:xfrm>
          <a:prstGeom prst="rect">
            <a:avLst/>
          </a:prstGeom>
          <a:solidFill>
            <a:srgbClr val="BFBFBF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3F530F9-BDB1-49E4-9EFF-B9535CF65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1114" y="2566736"/>
            <a:ext cx="6208295" cy="1180806"/>
          </a:xfrm>
        </p:spPr>
        <p:txBody>
          <a:bodyPr>
            <a:normAutofit/>
          </a:bodyPr>
          <a:lstStyle/>
          <a:p>
            <a:pPr algn="ctr"/>
            <a:r>
              <a:rPr lang="en-US" sz="44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</a:rPr>
              <a:t>SPECIFIC OBJECTIVES</a:t>
            </a:r>
            <a:endParaRPr lang="en-US" sz="4400" b="1" dirty="0">
              <a:solidFill>
                <a:schemeClr val="tx1">
                  <a:lumMod val="95000"/>
                  <a:lumOff val="5000"/>
                </a:schemeClr>
              </a:solidFill>
              <a:latin typeface="+mn-lt"/>
            </a:endParaRPr>
          </a:p>
        </p:txBody>
      </p:sp>
      <p:sp>
        <p:nvSpPr>
          <p:cNvPr id="71" name="Slide Number Placeholder 70">
            <a:extLst>
              <a:ext uri="{FF2B5EF4-FFF2-40B4-BE49-F238E27FC236}">
                <a16:creationId xmlns:a16="http://schemas.microsoft.com/office/drawing/2014/main" id="{D222F862-D4C8-42C6-BB64-662A734259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8C2E478F-E849-4A8C-AF1F-CBCC78A7CBFA}" type="slidenum">
              <a:rPr lang="en-US" smtClean="0"/>
              <a:t>7</a:t>
            </a:fld>
            <a:endParaRPr lang="en-US" dirty="0"/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2452290011"/>
              </p:ext>
            </p:extLst>
          </p:nvPr>
        </p:nvGraphicFramePr>
        <p:xfrm>
          <a:off x="5558118" y="2060937"/>
          <a:ext cx="6435099" cy="45899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4181171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.55112E-17 4.81481E-6 L 0.25469 -0.30093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826" y="-150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Graphic spid="4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Abstract Coding&#10;">
            <a:extLst>
              <a:ext uri="{FF2B5EF4-FFF2-40B4-BE49-F238E27FC236}">
                <a16:creationId xmlns:a16="http://schemas.microsoft.com/office/drawing/2014/main" id="{5F76566E-36EF-4E0C-8563-ABC2D25923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2" b="182"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2734962 w 6096000"/>
              <a:gd name="connsiteY2" fmla="*/ 6808573 h 6858000"/>
              <a:gd name="connsiteX3" fmla="*/ 0 w 6096000"/>
              <a:gd name="connsiteY3" fmla="*/ 6858000 h 6858000"/>
              <a:gd name="connsiteX4" fmla="*/ 0 w 6096000"/>
              <a:gd name="connsiteY4" fmla="*/ 0 h 6858000"/>
              <a:gd name="connsiteX0" fmla="*/ 0 w 6096000"/>
              <a:gd name="connsiteY0" fmla="*/ 0 h 6882714"/>
              <a:gd name="connsiteX1" fmla="*/ 6096000 w 6096000"/>
              <a:gd name="connsiteY1" fmla="*/ 0 h 6882714"/>
              <a:gd name="connsiteX2" fmla="*/ 4242486 w 6096000"/>
              <a:gd name="connsiteY2" fmla="*/ 6882714 h 6882714"/>
              <a:gd name="connsiteX3" fmla="*/ 0 w 6096000"/>
              <a:gd name="connsiteY3" fmla="*/ 6858000 h 6882714"/>
              <a:gd name="connsiteX4" fmla="*/ 0 w 6096000"/>
              <a:gd name="connsiteY4" fmla="*/ 0 h 6882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6000" h="6882714">
                <a:moveTo>
                  <a:pt x="0" y="0"/>
                </a:moveTo>
                <a:lnTo>
                  <a:pt x="6096000" y="0"/>
                </a:lnTo>
                <a:lnTo>
                  <a:pt x="4242486" y="688271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1023B">
                  <a:alpha val="70000"/>
                </a:srgbClr>
              </a:gs>
              <a:gs pos="100000">
                <a:srgbClr val="E99757">
                  <a:alpha val="70000"/>
                </a:srgbClr>
              </a:gs>
              <a:gs pos="50000">
                <a:srgbClr val="A53F52">
                  <a:alpha val="7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2968" y="2520779"/>
            <a:ext cx="6232358" cy="1661297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SYSTEM FEATURES</a:t>
            </a:r>
            <a:endParaRPr lang="en-US" dirty="0"/>
          </a:p>
        </p:txBody>
      </p:sp>
      <p:grpSp>
        <p:nvGrpSpPr>
          <p:cNvPr id="2089" name="Group 2088"/>
          <p:cNvGrpSpPr/>
          <p:nvPr/>
        </p:nvGrpSpPr>
        <p:grpSpPr>
          <a:xfrm>
            <a:off x="2869170" y="1853868"/>
            <a:ext cx="6453658" cy="4656414"/>
            <a:chOff x="2869170" y="1853868"/>
            <a:chExt cx="6453658" cy="4656414"/>
          </a:xfrm>
        </p:grpSpPr>
        <p:grpSp>
          <p:nvGrpSpPr>
            <p:cNvPr id="20" name="Group 19"/>
            <p:cNvGrpSpPr/>
            <p:nvPr/>
          </p:nvGrpSpPr>
          <p:grpSpPr>
            <a:xfrm>
              <a:off x="2869170" y="1853868"/>
              <a:ext cx="6453658" cy="4656414"/>
              <a:chOff x="2869170" y="1853868"/>
              <a:chExt cx="6453658" cy="4656414"/>
            </a:xfrm>
          </p:grpSpPr>
          <p:sp>
            <p:nvSpPr>
              <p:cNvPr id="21" name="Round Same Side Corner Rectangle 20"/>
              <p:cNvSpPr/>
              <p:nvPr/>
            </p:nvSpPr>
            <p:spPr>
              <a:xfrm>
                <a:off x="2869170" y="1853868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2" name="Freeform 21"/>
              <p:cNvSpPr/>
              <p:nvPr/>
            </p:nvSpPr>
            <p:spPr>
              <a:xfrm>
                <a:off x="2869170" y="3262104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dirty="0" smtClean="0"/>
                  <a:t>Event Management </a:t>
                </a:r>
                <a:endParaRPr lang="en-US" sz="1200" kern="1200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4251060" y="3358288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2"/>
                    </a:solidFill>
                  </a:rPr>
                  <a:t>1</a:t>
                </a:r>
                <a:endParaRPr lang="en-US" sz="2800" b="1" dirty="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24" name="Round Same Side Corner Rectangle 23"/>
              <p:cNvSpPr/>
              <p:nvPr/>
            </p:nvSpPr>
            <p:spPr>
              <a:xfrm>
                <a:off x="5074916" y="1853868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5" name="Freeform 24"/>
              <p:cNvSpPr/>
              <p:nvPr/>
            </p:nvSpPr>
            <p:spPr>
              <a:xfrm>
                <a:off x="5074916" y="3262104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3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3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smtClean="0"/>
                  <a:t>Jobs Board </a:t>
                </a:r>
                <a:endParaRPr lang="en-US" sz="1200" kern="1200"/>
              </a:p>
            </p:txBody>
          </p:sp>
          <p:sp>
            <p:nvSpPr>
              <p:cNvPr id="26" name="Oval 25"/>
              <p:cNvSpPr/>
              <p:nvPr/>
            </p:nvSpPr>
            <p:spPr>
              <a:xfrm>
                <a:off x="6456806" y="3358288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3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3"/>
                    </a:solidFill>
                  </a:rPr>
                  <a:t>2</a:t>
                </a:r>
                <a:endParaRPr lang="en-US" b="1" dirty="0">
                  <a:solidFill>
                    <a:schemeClr val="accent3"/>
                  </a:solidFill>
                </a:endParaRPr>
              </a:p>
            </p:txBody>
          </p:sp>
          <p:sp>
            <p:nvSpPr>
              <p:cNvPr id="27" name="Round Same Side Corner Rectangle 26"/>
              <p:cNvSpPr/>
              <p:nvPr/>
            </p:nvSpPr>
            <p:spPr>
              <a:xfrm>
                <a:off x="7280662" y="1853868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4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8" name="Freeform 27"/>
              <p:cNvSpPr/>
              <p:nvPr/>
            </p:nvSpPr>
            <p:spPr>
              <a:xfrm>
                <a:off x="7280662" y="3262104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4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4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smtClean="0"/>
                  <a:t>Discussion/Forums </a:t>
                </a:r>
                <a:endParaRPr lang="en-US" sz="1200" kern="1200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8662552" y="3358288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4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4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4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4"/>
                    </a:solidFill>
                  </a:rPr>
                  <a:t>3</a:t>
                </a:r>
                <a:endParaRPr lang="en-US" b="1" dirty="0">
                  <a:solidFill>
                    <a:schemeClr val="accent4"/>
                  </a:solidFill>
                </a:endParaRPr>
              </a:p>
            </p:txBody>
          </p:sp>
          <p:sp>
            <p:nvSpPr>
              <p:cNvPr id="30" name="Round Same Side Corner Rectangle 29"/>
              <p:cNvSpPr/>
              <p:nvPr/>
            </p:nvSpPr>
            <p:spPr>
              <a:xfrm>
                <a:off x="2869170" y="4345586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31" name="Freeform 30"/>
              <p:cNvSpPr/>
              <p:nvPr/>
            </p:nvSpPr>
            <p:spPr>
              <a:xfrm>
                <a:off x="2869170" y="5753822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5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smtClean="0"/>
                  <a:t>Member Accounts </a:t>
                </a:r>
                <a:endParaRPr lang="en-US" sz="1200" kern="1200"/>
              </a:p>
            </p:txBody>
          </p:sp>
          <p:sp>
            <p:nvSpPr>
              <p:cNvPr id="2080" name="Oval 2079"/>
              <p:cNvSpPr/>
              <p:nvPr/>
            </p:nvSpPr>
            <p:spPr>
              <a:xfrm>
                <a:off x="4251060" y="5850006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5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5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5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5"/>
                    </a:solidFill>
                  </a:rPr>
                  <a:t>4</a:t>
                </a:r>
                <a:endParaRPr lang="en-US" b="1" dirty="0">
                  <a:solidFill>
                    <a:schemeClr val="accent5"/>
                  </a:solidFill>
                </a:endParaRPr>
              </a:p>
            </p:txBody>
          </p:sp>
          <p:sp>
            <p:nvSpPr>
              <p:cNvPr id="2081" name="Round Same Side Corner Rectangle 2080"/>
              <p:cNvSpPr/>
              <p:nvPr/>
            </p:nvSpPr>
            <p:spPr>
              <a:xfrm>
                <a:off x="5074916" y="4345586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6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082" name="Freeform 2081"/>
              <p:cNvSpPr/>
              <p:nvPr/>
            </p:nvSpPr>
            <p:spPr>
              <a:xfrm>
                <a:off x="5074916" y="5753822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6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6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smtClean="0"/>
                  <a:t>Chat Support </a:t>
                </a:r>
                <a:endParaRPr lang="en-US" sz="1200" kern="1200"/>
              </a:p>
            </p:txBody>
          </p:sp>
          <p:sp>
            <p:nvSpPr>
              <p:cNvPr id="2083" name="Oval 2082"/>
              <p:cNvSpPr/>
              <p:nvPr/>
            </p:nvSpPr>
            <p:spPr>
              <a:xfrm>
                <a:off x="6456806" y="5850006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6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6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6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>
                    <a:solidFill>
                      <a:schemeClr val="accent6"/>
                    </a:solidFill>
                  </a:rPr>
                  <a:t>5</a:t>
                </a:r>
                <a:endParaRPr lang="en-US" b="1" dirty="0">
                  <a:solidFill>
                    <a:schemeClr val="accent6"/>
                  </a:solidFill>
                </a:endParaRPr>
              </a:p>
            </p:txBody>
          </p:sp>
          <p:sp>
            <p:nvSpPr>
              <p:cNvPr id="2084" name="Round Same Side Corner Rectangle 2083"/>
              <p:cNvSpPr/>
              <p:nvPr/>
            </p:nvSpPr>
            <p:spPr>
              <a:xfrm>
                <a:off x="7280662" y="4345586"/>
                <a:ext cx="1886504" cy="1408235"/>
              </a:xfrm>
              <a:prstGeom prst="round2SameRect">
                <a:avLst>
                  <a:gd name="adj1" fmla="val 8000"/>
                  <a:gd name="adj2" fmla="val 0"/>
                </a:avLst>
              </a:pr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lt1"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</p:sp>
          <p:sp>
            <p:nvSpPr>
              <p:cNvPr id="2085" name="Freeform 2084"/>
              <p:cNvSpPr/>
              <p:nvPr/>
            </p:nvSpPr>
            <p:spPr>
              <a:xfrm>
                <a:off x="7280662" y="5753822"/>
                <a:ext cx="1886504" cy="605541"/>
              </a:xfrm>
              <a:custGeom>
                <a:avLst/>
                <a:gdLst>
                  <a:gd name="connsiteX0" fmla="*/ 0 w 1886504"/>
                  <a:gd name="connsiteY0" fmla="*/ 0 h 605541"/>
                  <a:gd name="connsiteX1" fmla="*/ 1886504 w 1886504"/>
                  <a:gd name="connsiteY1" fmla="*/ 0 h 605541"/>
                  <a:gd name="connsiteX2" fmla="*/ 1886504 w 1886504"/>
                  <a:gd name="connsiteY2" fmla="*/ 605541 h 605541"/>
                  <a:gd name="connsiteX3" fmla="*/ 0 w 1886504"/>
                  <a:gd name="connsiteY3" fmla="*/ 605541 h 605541"/>
                  <a:gd name="connsiteX4" fmla="*/ 0 w 1886504"/>
                  <a:gd name="connsiteY4" fmla="*/ 0 h 6055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86504" h="605541">
                    <a:moveTo>
                      <a:pt x="0" y="0"/>
                    </a:moveTo>
                    <a:lnTo>
                      <a:pt x="1886504" y="0"/>
                    </a:lnTo>
                    <a:lnTo>
                      <a:pt x="1886504" y="605541"/>
                    </a:lnTo>
                    <a:lnTo>
                      <a:pt x="0" y="605541"/>
                    </a:lnTo>
                    <a:lnTo>
                      <a:pt x="0" y="0"/>
                    </a:lnTo>
                    <a:close/>
                  </a:path>
                </a:pathLst>
              </a:custGeom>
            </p:spPr>
            <p:style>
              <a:lnRef idx="2">
                <a:schemeClr val="accent2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45720" tIns="0" rIns="573221" bIns="0" numCol="1" spcCol="1270" anchor="ctr" anchorCtr="0">
                <a:noAutofit/>
              </a:bodyPr>
              <a:lstStyle/>
              <a:p>
                <a:pPr lvl="0" algn="l" defTabSz="533400" rtl="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en-US" sz="1200" kern="1200" dirty="0" smtClean="0"/>
                  <a:t>Requesting for Items such as ID and T-Shirts</a:t>
                </a:r>
                <a:endParaRPr lang="en-US" sz="1200" kern="1200" dirty="0"/>
              </a:p>
            </p:txBody>
          </p:sp>
          <p:sp>
            <p:nvSpPr>
              <p:cNvPr id="2086" name="Oval 2085"/>
              <p:cNvSpPr/>
              <p:nvPr/>
            </p:nvSpPr>
            <p:spPr>
              <a:xfrm>
                <a:off x="8662552" y="5850006"/>
                <a:ext cx="660276" cy="660276"/>
              </a:xfrm>
              <a:prstGeom prst="ellipse">
                <a:avLst/>
              </a:prstGeom>
            </p:spPr>
            <p:style>
              <a:lnRef idx="2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2">
                  <a:tint val="40000"/>
                  <a:alpha val="9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>
                  <a:hueOff val="0"/>
                  <a:satOff val="0"/>
                  <a:lumOff val="0"/>
                  <a:alphaOff val="0"/>
                </a:schemeClr>
              </a:fontRef>
            </p:style>
            <p:txBody>
              <a:bodyPr anchor="ctr"/>
              <a:lstStyle/>
              <a:p>
                <a:pPr algn="ctr"/>
                <a:r>
                  <a:rPr lang="en-US" sz="2800" b="1" dirty="0" smtClean="0">
                    <a:solidFill>
                      <a:schemeClr val="accent2"/>
                    </a:solidFill>
                  </a:rPr>
                  <a:t>6</a:t>
                </a:r>
                <a:endParaRPr lang="en-US" b="1" dirty="0">
                  <a:solidFill>
                    <a:schemeClr val="accent2"/>
                  </a:solidFill>
                </a:endParaRPr>
              </a:p>
            </p:txBody>
          </p:sp>
        </p:grpSp>
        <p:grpSp>
          <p:nvGrpSpPr>
            <p:cNvPr id="2087" name="Group 2086"/>
            <p:cNvGrpSpPr/>
            <p:nvPr/>
          </p:nvGrpSpPr>
          <p:grpSpPr>
            <a:xfrm>
              <a:off x="3352550" y="2048747"/>
              <a:ext cx="5522969" cy="3566806"/>
              <a:chOff x="3352550" y="2048747"/>
              <a:chExt cx="5522969" cy="3566806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52550" y="4743859"/>
                <a:ext cx="906269" cy="725016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352550" y="2121636"/>
                <a:ext cx="823666" cy="941332"/>
              </a:xfrm>
              <a:prstGeom prst="rect">
                <a:avLst/>
              </a:prstGeom>
            </p:spPr>
          </p:pic>
          <p:pic>
            <p:nvPicPr>
              <p:cNvPr id="15" name="Picture 1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41938" y="4654108"/>
                <a:ext cx="961445" cy="961445"/>
              </a:xfrm>
              <a:prstGeom prst="rect">
                <a:avLst/>
              </a:prstGeom>
            </p:spPr>
          </p:pic>
          <p:pic>
            <p:nvPicPr>
              <p:cNvPr id="16" name="Picture 15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608328" y="2048747"/>
                <a:ext cx="1210819" cy="968655"/>
              </a:xfrm>
              <a:prstGeom prst="rect">
                <a:avLst/>
              </a:prstGeom>
            </p:spPr>
          </p:pic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7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459336" y="2076318"/>
                <a:ext cx="1044048" cy="1044048"/>
              </a:xfrm>
              <a:prstGeom prst="rect">
                <a:avLst/>
              </a:prstGeom>
            </p:spPr>
          </p:pic>
          <p:pic>
            <p:nvPicPr>
              <p:cNvPr id="18" name="Picture 17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7493917" y="4626537"/>
                <a:ext cx="895638" cy="716510"/>
              </a:xfrm>
              <a:prstGeom prst="rect">
                <a:avLst/>
              </a:prstGeom>
            </p:spPr>
          </p:pic>
          <p:pic>
            <p:nvPicPr>
              <p:cNvPr id="19" name="Picture 18"/>
              <p:cNvPicPr>
                <a:picLocks noChangeAspect="1"/>
              </p:cNvPicPr>
              <p:nvPr/>
            </p:nvPicPr>
            <p:blipFill>
              <a:blip r:embed="rId9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70109" y="4981447"/>
                <a:ext cx="605410" cy="53814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537087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2.59259E-6 L -0.44701 -0.3588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357" y="-1794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 descr="Iphone Floating taking image">
            <a:extLst>
              <a:ext uri="{FF2B5EF4-FFF2-40B4-BE49-F238E27FC236}">
                <a16:creationId xmlns:a16="http://schemas.microsoft.com/office/drawing/2014/main" id="{7BE52127-9518-4872-A0A9-09A7D087142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Rectangle 13" descr="Accent block">
            <a:extLst>
              <a:ext uri="{FF2B5EF4-FFF2-40B4-BE49-F238E27FC236}">
                <a16:creationId xmlns:a16="http://schemas.microsoft.com/office/drawing/2014/main" id="{D687D26E-D67A-4318-AAB1-DCEAA89EEB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6096000" cy="6882714"/>
          </a:xfrm>
          <a:prstGeom prst="parallelogram">
            <a:avLst/>
          </a:prstGeom>
          <a:gradFill flip="none" rotWithShape="1">
            <a:gsLst>
              <a:gs pos="0">
                <a:srgbClr val="01023B">
                  <a:alpha val="50000"/>
                </a:srgbClr>
              </a:gs>
              <a:gs pos="100000">
                <a:srgbClr val="E99757">
                  <a:alpha val="50000"/>
                </a:srgbClr>
              </a:gs>
              <a:gs pos="50000">
                <a:srgbClr val="A53F52">
                  <a:alpha val="50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D24B42B-925B-494C-A986-BD85E8117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Deployment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303" y="1819314"/>
            <a:ext cx="8780044" cy="4488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40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2.59259E-6 L -0.47265 -0.33773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633" y="-1689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F55661986">
  <a:themeElements>
    <a:clrScheme name="Custom 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A53F52"/>
      </a:accent1>
      <a:accent2>
        <a:srgbClr val="E99757"/>
      </a:accent2>
      <a:accent3>
        <a:srgbClr val="2F3342"/>
      </a:accent3>
      <a:accent4>
        <a:srgbClr val="2C2153"/>
      </a:accent4>
      <a:accent5>
        <a:srgbClr val="01023B"/>
      </a:accent5>
      <a:accent6>
        <a:srgbClr val="7F7F7F"/>
      </a:accent6>
      <a:hlink>
        <a:srgbClr val="3A3838"/>
      </a:hlink>
      <a:folHlink>
        <a:srgbClr val="D0CECE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nical_Presentation_01_AS - v5" id="{E8D6DDC5-0F6D-45B7-B131-D0E18166558C}" vid="{A5BE99D8-16B2-4823-A7C9-A4C93BD888C0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500</TotalTime>
  <Words>256</Words>
  <Application>Microsoft Office PowerPoint</Application>
  <PresentationFormat>Widescreen</PresentationFormat>
  <Paragraphs>82</Paragraphs>
  <Slides>13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Bebas</vt:lpstr>
      <vt:lpstr>Calibri</vt:lpstr>
      <vt:lpstr>Calibri Light</vt:lpstr>
      <vt:lpstr>Gill Sans</vt:lpstr>
      <vt:lpstr>Gill Sans Light</vt:lpstr>
      <vt:lpstr>Office Theme</vt:lpstr>
      <vt:lpstr>TF55661986</vt:lpstr>
      <vt:lpstr>PowerPoint Presentation</vt:lpstr>
      <vt:lpstr>PowerPoint Presentation</vt:lpstr>
      <vt:lpstr>PowerPoint Presentation</vt:lpstr>
      <vt:lpstr>Cons of the FB Group </vt:lpstr>
      <vt:lpstr>PowerPoint Presentation</vt:lpstr>
      <vt:lpstr>PowerPoint Presentation</vt:lpstr>
      <vt:lpstr>SPECIFIC OBJECTIVES</vt:lpstr>
      <vt:lpstr>SYSTEM FEATURES</vt:lpstr>
      <vt:lpstr>Deployment</vt:lpstr>
      <vt:lpstr>BUDGETARY RISKS</vt:lpstr>
      <vt:lpstr>Warranty and Maintenance</vt:lpstr>
      <vt:lpstr>Training and Support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Alumni Management System</dc:title>
  <dc:creator>lenard mangay-ayam</dc:creator>
  <cp:lastModifiedBy>lenard mangay-ayam</cp:lastModifiedBy>
  <cp:revision>49</cp:revision>
  <dcterms:created xsi:type="dcterms:W3CDTF">2021-11-06T14:27:34Z</dcterms:created>
  <dcterms:modified xsi:type="dcterms:W3CDTF">2021-11-12T02:44:29Z</dcterms:modified>
</cp:coreProperties>
</file>

<file path=docProps/thumbnail.jpeg>
</file>